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media/image23.jpg" ContentType="image/jpg"/>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257" r:id="rId3"/>
    <p:sldId id="259" r:id="rId4"/>
    <p:sldId id="260" r:id="rId5"/>
    <p:sldId id="281" r:id="rId6"/>
    <p:sldId id="282" r:id="rId7"/>
    <p:sldId id="283" r:id="rId8"/>
    <p:sldId id="284" r:id="rId9"/>
    <p:sldId id="285" r:id="rId10"/>
    <p:sldId id="286" r:id="rId11"/>
    <p:sldId id="287" r:id="rId12"/>
    <p:sldId id="288" r:id="rId13"/>
    <p:sldId id="289" r:id="rId14"/>
    <p:sldId id="290" r:id="rId15"/>
    <p:sldId id="291" r:id="rId16"/>
    <p:sldId id="292" r:id="rId17"/>
    <p:sldId id="293" r:id="rId18"/>
    <p:sldId id="294" r:id="rId19"/>
    <p:sldId id="295" r:id="rId20"/>
    <p:sldId id="296" r:id="rId21"/>
    <p:sldId id="297" r:id="rId22"/>
    <p:sldId id="298" r:id="rId23"/>
    <p:sldId id="299" r:id="rId24"/>
    <p:sldId id="300" r:id="rId25"/>
    <p:sldId id="301" r:id="rId26"/>
    <p:sldId id="278" r:id="rId27"/>
    <p:sldId id="303" r:id="rId28"/>
    <p:sldId id="280" r:id="rId29"/>
  </p:sldIdLst>
  <p:sldSz cx="20104100" cy="11309350"/>
  <p:notesSz cx="20104100" cy="113093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99"/>
    <a:srgbClr val="FF3399"/>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558" autoAdjust="0"/>
    <p:restoredTop sz="94660"/>
  </p:normalViewPr>
  <p:slideViewPr>
    <p:cSldViewPr>
      <p:cViewPr varScale="1">
        <p:scale>
          <a:sx n="51" d="100"/>
          <a:sy n="51" d="100"/>
        </p:scale>
        <p:origin x="566" y="-106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8712200" cy="5651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11387138" y="0"/>
            <a:ext cx="8712200" cy="565150"/>
          </a:xfrm>
          <a:prstGeom prst="rect">
            <a:avLst/>
          </a:prstGeom>
        </p:spPr>
        <p:txBody>
          <a:bodyPr vert="horz" lIns="91440" tIns="45720" rIns="91440" bIns="45720" rtlCol="0"/>
          <a:lstStyle>
            <a:lvl1pPr algn="r">
              <a:defRPr sz="1200"/>
            </a:lvl1pPr>
          </a:lstStyle>
          <a:p>
            <a:fld id="{250AD637-68FD-4489-9D55-BB5E7C245CD7}" type="datetimeFigureOut">
              <a:rPr lang="en-US" smtClean="0"/>
              <a:t>9/23/2021</a:t>
            </a:fld>
            <a:endParaRPr lang="en-US"/>
          </a:p>
        </p:txBody>
      </p:sp>
      <p:sp>
        <p:nvSpPr>
          <p:cNvPr id="4" name="Slide Image Placeholder 3"/>
          <p:cNvSpPr>
            <a:spLocks noGrp="1" noRot="1" noChangeAspect="1"/>
          </p:cNvSpPr>
          <p:nvPr>
            <p:ph type="sldImg" idx="2"/>
          </p:nvPr>
        </p:nvSpPr>
        <p:spPr>
          <a:xfrm>
            <a:off x="6281738" y="847725"/>
            <a:ext cx="7540625" cy="42418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2009775" y="5372100"/>
            <a:ext cx="16084550" cy="508952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10742613"/>
            <a:ext cx="8712200" cy="56515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11387138" y="10742613"/>
            <a:ext cx="8712200" cy="565150"/>
          </a:xfrm>
          <a:prstGeom prst="rect">
            <a:avLst/>
          </a:prstGeom>
        </p:spPr>
        <p:txBody>
          <a:bodyPr vert="horz" lIns="91440" tIns="45720" rIns="91440" bIns="45720" rtlCol="0" anchor="b"/>
          <a:lstStyle>
            <a:lvl1pPr algn="r">
              <a:defRPr sz="1200"/>
            </a:lvl1pPr>
          </a:lstStyle>
          <a:p>
            <a:fld id="{3A86DBE5-6D2C-4A23-A773-37DD2323DE33}" type="slidenum">
              <a:rPr lang="en-US" smtClean="0"/>
              <a:t>‹#›</a:t>
            </a:fld>
            <a:endParaRPr lang="en-US"/>
          </a:p>
        </p:txBody>
      </p:sp>
    </p:spTree>
    <p:extLst>
      <p:ext uri="{BB962C8B-B14F-4D97-AF65-F5344CB8AC3E}">
        <p14:creationId xmlns:p14="http://schemas.microsoft.com/office/powerpoint/2010/main" val="12402208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extLst>
      <p:ext uri="{BB962C8B-B14F-4D97-AF65-F5344CB8AC3E}">
        <p14:creationId xmlns:p14="http://schemas.microsoft.com/office/powerpoint/2010/main" val="176179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3237115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14141888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7674689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21882611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42828014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15741613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41479218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38531483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22966394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37328245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5599158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1086494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1852898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4049109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8076157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3882816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11575703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34933372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11924420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35550961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6050004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38368902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39137344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19315488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33249527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6472935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12196652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507807" y="3505898"/>
            <a:ext cx="17088485" cy="2374963"/>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3015615" y="6333236"/>
            <a:ext cx="14072869" cy="2827337"/>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7CBC052A-63B3-4C7A-A74E-7D97A29A0E4E}" type="datetime1">
              <a:rPr lang="en-US" smtClean="0"/>
              <a:t>9/23/2021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9200" b="1" i="0">
                <a:solidFill>
                  <a:srgbClr val="42210B"/>
                </a:solidFill>
                <a:latin typeface="Garamond"/>
                <a:cs typeface="Garamond"/>
              </a:defRPr>
            </a:lvl1pPr>
          </a:lstStyle>
          <a:p>
            <a:endParaRPr/>
          </a:p>
        </p:txBody>
      </p:sp>
      <p:sp>
        <p:nvSpPr>
          <p:cNvPr id="3" name="Holder 3"/>
          <p:cNvSpPr>
            <a:spLocks noGrp="1"/>
          </p:cNvSpPr>
          <p:nvPr>
            <p:ph type="body" idx="1"/>
          </p:nvPr>
        </p:nvSpPr>
        <p:spPr/>
        <p:txBody>
          <a:bodyPr lIns="0" tIns="0" rIns="0" bIns="0"/>
          <a:lstStyle>
            <a:lvl1pPr>
              <a:defRPr sz="2150" b="0" i="0">
                <a:solidFill>
                  <a:schemeClr val="tx1"/>
                </a:solidFill>
                <a:latin typeface="Garamond"/>
                <a:cs typeface="Garamond"/>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56447EF6-B94F-4512-9C58-7E342C55724C}" type="datetime1">
              <a:rPr lang="en-US" smtClean="0"/>
              <a:t>9/23/2021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1146520" y="1727612"/>
            <a:ext cx="18202275" cy="8754110"/>
          </a:xfrm>
          <a:custGeom>
            <a:avLst/>
            <a:gdLst/>
            <a:ahLst/>
            <a:cxnLst/>
            <a:rect l="l" t="t" r="r" b="b"/>
            <a:pathLst>
              <a:path w="18202275" h="8754110">
                <a:moveTo>
                  <a:pt x="18201822" y="8753660"/>
                </a:moveTo>
                <a:lnTo>
                  <a:pt x="0" y="8753660"/>
                </a:lnTo>
                <a:lnTo>
                  <a:pt x="0" y="0"/>
                </a:lnTo>
                <a:lnTo>
                  <a:pt x="18201822" y="0"/>
                </a:lnTo>
                <a:lnTo>
                  <a:pt x="18201822" y="8753660"/>
                </a:lnTo>
                <a:close/>
              </a:path>
            </a:pathLst>
          </a:custGeom>
          <a:solidFill>
            <a:srgbClr val="42210B"/>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9200" b="1" i="0">
                <a:solidFill>
                  <a:srgbClr val="42210B"/>
                </a:solidFill>
                <a:latin typeface="Garamond"/>
                <a:cs typeface="Garamond"/>
              </a:defRPr>
            </a:lvl1pPr>
          </a:lstStyle>
          <a:p>
            <a:endParaRPr/>
          </a:p>
        </p:txBody>
      </p:sp>
      <p:sp>
        <p:nvSpPr>
          <p:cNvPr id="3" name="Holder 3"/>
          <p:cNvSpPr>
            <a:spLocks noGrp="1"/>
          </p:cNvSpPr>
          <p:nvPr>
            <p:ph sz="half" idx="2"/>
          </p:nvPr>
        </p:nvSpPr>
        <p:spPr>
          <a:xfrm>
            <a:off x="2269953" y="3529523"/>
            <a:ext cx="4368165" cy="6504940"/>
          </a:xfrm>
          <a:prstGeom prst="rect">
            <a:avLst/>
          </a:prstGeom>
        </p:spPr>
        <p:txBody>
          <a:bodyPr wrap="square" lIns="0" tIns="0" rIns="0" bIns="0">
            <a:spAutoFit/>
          </a:bodyPr>
          <a:lstStyle>
            <a:lvl1pPr>
              <a:defRPr sz="2700" b="1" i="0">
                <a:solidFill>
                  <a:srgbClr val="E49367"/>
                </a:solidFill>
                <a:latin typeface="Garamond"/>
                <a:cs typeface="Garamond"/>
              </a:defRPr>
            </a:lvl1pPr>
          </a:lstStyle>
          <a:p>
            <a:endParaRPr/>
          </a:p>
        </p:txBody>
      </p:sp>
      <p:sp>
        <p:nvSpPr>
          <p:cNvPr id="4" name="Holder 4"/>
          <p:cNvSpPr>
            <a:spLocks noGrp="1"/>
          </p:cNvSpPr>
          <p:nvPr>
            <p:ph sz="half" idx="3"/>
          </p:nvPr>
        </p:nvSpPr>
        <p:spPr>
          <a:xfrm>
            <a:off x="10353611" y="2601150"/>
            <a:ext cx="8745283" cy="7464171"/>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3B73C9BE-C172-4F75-9F64-70D520D7C21D}" type="datetime1">
              <a:rPr lang="en-US" smtClean="0"/>
              <a:t>9/23/2021</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9200" b="1" i="0">
                <a:solidFill>
                  <a:srgbClr val="42210B"/>
                </a:solidFill>
                <a:latin typeface="Garamond"/>
                <a:cs typeface="Garamond"/>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08438757-EA7A-4743-A8F2-3F55C77A5702}" type="datetime1">
              <a:rPr lang="en-US" smtClean="0"/>
              <a:t>9/23/2021</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20104100" cy="11308556"/>
          </a:xfrm>
          <a:prstGeom prst="rect">
            <a:avLst/>
          </a:prstGeom>
          <a:blipFill>
            <a:blip r:embed="rId2" cstate="print"/>
            <a:stretch>
              <a:fillRect/>
            </a:stretch>
          </a:blipFill>
        </p:spPr>
        <p:txBody>
          <a:bodyPr wrap="square" lIns="0" tIns="0" rIns="0" bIns="0" rtlCol="0"/>
          <a:lstStyle/>
          <a:p>
            <a:endParaRPr/>
          </a:p>
        </p:txBody>
      </p:sp>
      <p:sp>
        <p:nvSpPr>
          <p:cNvPr id="17" name="bk object 17"/>
          <p:cNvSpPr/>
          <p:nvPr/>
        </p:nvSpPr>
        <p:spPr>
          <a:xfrm>
            <a:off x="7830811" y="6694965"/>
            <a:ext cx="4773930" cy="0"/>
          </a:xfrm>
          <a:custGeom>
            <a:avLst/>
            <a:gdLst/>
            <a:ahLst/>
            <a:cxnLst/>
            <a:rect l="l" t="t" r="r" b="b"/>
            <a:pathLst>
              <a:path w="4773930">
                <a:moveTo>
                  <a:pt x="0" y="0"/>
                </a:moveTo>
                <a:lnTo>
                  <a:pt x="4773779" y="0"/>
                </a:lnTo>
              </a:path>
            </a:pathLst>
          </a:custGeom>
          <a:ln w="22588">
            <a:solidFill>
              <a:srgbClr val="EB8CAC"/>
            </a:solidFill>
          </a:ln>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8F6F59CC-9188-4988-853A-E2BBAE29C452}" type="datetime1">
              <a:rPr lang="en-US" smtClean="0"/>
              <a:t>9/23/2021</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381085" y="1263960"/>
            <a:ext cx="17341928" cy="2780029"/>
          </a:xfrm>
          <a:prstGeom prst="rect">
            <a:avLst/>
          </a:prstGeom>
        </p:spPr>
        <p:txBody>
          <a:bodyPr wrap="square" lIns="0" tIns="0" rIns="0" bIns="0">
            <a:spAutoFit/>
          </a:bodyPr>
          <a:lstStyle>
            <a:lvl1pPr>
              <a:defRPr sz="9200" b="1" i="0">
                <a:solidFill>
                  <a:srgbClr val="42210B"/>
                </a:solidFill>
                <a:latin typeface="Garamond"/>
                <a:cs typeface="Garamond"/>
              </a:defRPr>
            </a:lvl1pPr>
          </a:lstStyle>
          <a:p>
            <a:endParaRPr/>
          </a:p>
        </p:txBody>
      </p:sp>
      <p:sp>
        <p:nvSpPr>
          <p:cNvPr id="3" name="Holder 3"/>
          <p:cNvSpPr>
            <a:spLocks noGrp="1"/>
          </p:cNvSpPr>
          <p:nvPr>
            <p:ph type="body" idx="1"/>
          </p:nvPr>
        </p:nvSpPr>
        <p:spPr>
          <a:xfrm>
            <a:off x="741749" y="5602804"/>
            <a:ext cx="18620601" cy="4744084"/>
          </a:xfrm>
          <a:prstGeom prst="rect">
            <a:avLst/>
          </a:prstGeom>
        </p:spPr>
        <p:txBody>
          <a:bodyPr wrap="square" lIns="0" tIns="0" rIns="0" bIns="0">
            <a:spAutoFit/>
          </a:bodyPr>
          <a:lstStyle>
            <a:lvl1pPr>
              <a:defRPr sz="2150" b="0" i="0">
                <a:solidFill>
                  <a:schemeClr val="tx1"/>
                </a:solidFill>
                <a:latin typeface="Garamond"/>
                <a:cs typeface="Garamond"/>
              </a:defRPr>
            </a:lvl1pPr>
          </a:lstStyle>
          <a:p>
            <a:endParaRPr/>
          </a:p>
        </p:txBody>
      </p:sp>
      <p:sp>
        <p:nvSpPr>
          <p:cNvPr id="4" name="Holder 4"/>
          <p:cNvSpPr>
            <a:spLocks noGrp="1"/>
          </p:cNvSpPr>
          <p:nvPr>
            <p:ph type="ftr" sz="quarter" idx="5"/>
          </p:nvPr>
        </p:nvSpPr>
        <p:spPr>
          <a:xfrm>
            <a:off x="6835394" y="10517695"/>
            <a:ext cx="6433311" cy="565467"/>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1005205" y="10517695"/>
            <a:ext cx="4623943" cy="565467"/>
          </a:xfrm>
          <a:prstGeom prst="rect">
            <a:avLst/>
          </a:prstGeom>
        </p:spPr>
        <p:txBody>
          <a:bodyPr wrap="square" lIns="0" tIns="0" rIns="0" bIns="0">
            <a:spAutoFit/>
          </a:bodyPr>
          <a:lstStyle>
            <a:lvl1pPr algn="l">
              <a:defRPr>
                <a:solidFill>
                  <a:schemeClr val="tx1">
                    <a:tint val="75000"/>
                  </a:schemeClr>
                </a:solidFill>
              </a:defRPr>
            </a:lvl1pPr>
          </a:lstStyle>
          <a:p>
            <a:fld id="{1E554163-E499-41D5-8F50-1FAA2D4CE553}" type="datetime1">
              <a:rPr lang="en-US" smtClean="0"/>
              <a:t>9/23/2021</a:t>
            </a:fld>
            <a:endParaRPr lang="en-US"/>
          </a:p>
        </p:txBody>
      </p:sp>
      <p:sp>
        <p:nvSpPr>
          <p:cNvPr id="6" name="Holder 6"/>
          <p:cNvSpPr>
            <a:spLocks noGrp="1"/>
          </p:cNvSpPr>
          <p:nvPr>
            <p:ph type="sldNum" sz="quarter" idx="7"/>
          </p:nvPr>
        </p:nvSpPr>
        <p:spPr>
          <a:xfrm>
            <a:off x="14474952" y="10517695"/>
            <a:ext cx="4623943" cy="565467"/>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hdr="0" ft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50000"/>
            <a:lum/>
          </a:blip>
          <a:srcRect/>
          <a:stretch>
            <a:fillRect t="-24000" b="-24000"/>
          </a:stretch>
        </a:blipFill>
        <a:effectLst/>
      </p:bgPr>
    </p:bg>
    <p:spTree>
      <p:nvGrpSpPr>
        <p:cNvPr id="1" name=""/>
        <p:cNvGrpSpPr/>
        <p:nvPr/>
      </p:nvGrpSpPr>
      <p:grpSpPr>
        <a:xfrm>
          <a:off x="0" y="0"/>
          <a:ext cx="0" cy="0"/>
          <a:chOff x="0" y="0"/>
          <a:chExt cx="0" cy="0"/>
        </a:xfrm>
      </p:grpSpPr>
      <p:sp>
        <p:nvSpPr>
          <p:cNvPr id="3" name="object 3"/>
          <p:cNvSpPr/>
          <p:nvPr/>
        </p:nvSpPr>
        <p:spPr>
          <a:xfrm>
            <a:off x="10470" y="4586247"/>
            <a:ext cx="785495" cy="5948045"/>
          </a:xfrm>
          <a:custGeom>
            <a:avLst/>
            <a:gdLst/>
            <a:ahLst/>
            <a:cxnLst/>
            <a:rect l="l" t="t" r="r" b="b"/>
            <a:pathLst>
              <a:path w="785495" h="5948045">
                <a:moveTo>
                  <a:pt x="0" y="5947462"/>
                </a:moveTo>
                <a:lnTo>
                  <a:pt x="785316" y="5947462"/>
                </a:lnTo>
                <a:lnTo>
                  <a:pt x="785316" y="0"/>
                </a:lnTo>
                <a:lnTo>
                  <a:pt x="0" y="0"/>
                </a:lnTo>
                <a:lnTo>
                  <a:pt x="0" y="5947462"/>
                </a:lnTo>
                <a:close/>
              </a:path>
            </a:pathLst>
          </a:custGeom>
          <a:solidFill>
            <a:srgbClr val="F8BABC"/>
          </a:solidFill>
        </p:spPr>
        <p:txBody>
          <a:bodyPr wrap="square" lIns="0" tIns="0" rIns="0" bIns="0" rtlCol="0"/>
          <a:lstStyle/>
          <a:p>
            <a:endParaRPr/>
          </a:p>
        </p:txBody>
      </p:sp>
      <p:sp>
        <p:nvSpPr>
          <p:cNvPr id="6" name="object 6"/>
          <p:cNvSpPr txBox="1">
            <a:spLocks noGrp="1"/>
          </p:cNvSpPr>
          <p:nvPr>
            <p:ph type="title"/>
          </p:nvPr>
        </p:nvSpPr>
        <p:spPr>
          <a:xfrm>
            <a:off x="253922" y="2530475"/>
            <a:ext cx="17341928" cy="2074927"/>
          </a:xfrm>
          <a:prstGeom prst="rect">
            <a:avLst/>
          </a:prstGeom>
        </p:spPr>
        <p:txBody>
          <a:bodyPr vert="horz" wrap="square" lIns="0" tIns="0" rIns="0" bIns="0" rtlCol="0">
            <a:spAutoFit/>
          </a:bodyPr>
          <a:lstStyle/>
          <a:p>
            <a:pPr marL="12700">
              <a:lnSpc>
                <a:spcPct val="100000"/>
              </a:lnSpc>
            </a:pPr>
            <a:r>
              <a:rPr lang="en-US" sz="8000" spc="-570" dirty="0" smtClean="0"/>
              <a:t>WICCI COUNCIL MP TEAM</a:t>
            </a:r>
            <a:endParaRPr sz="8000" dirty="0" smtClean="0"/>
          </a:p>
          <a:p>
            <a:pPr marL="12700">
              <a:lnSpc>
                <a:spcPct val="100000"/>
              </a:lnSpc>
              <a:spcBef>
                <a:spcPts val="114"/>
              </a:spcBef>
              <a:tabLst>
                <a:tab pos="2653030" algn="l"/>
                <a:tab pos="6842125" algn="l"/>
              </a:tabLst>
            </a:pPr>
            <a:endParaRPr sz="5400" dirty="0">
              <a:latin typeface="Myriad Pro"/>
              <a:cs typeface="Myriad Pro"/>
            </a:endParaRPr>
          </a:p>
        </p:txBody>
      </p:sp>
      <p:sp>
        <p:nvSpPr>
          <p:cNvPr id="7" name="object 7"/>
          <p:cNvSpPr txBox="1"/>
          <p:nvPr/>
        </p:nvSpPr>
        <p:spPr>
          <a:xfrm>
            <a:off x="10052050" y="8626475"/>
            <a:ext cx="9341485" cy="1606594"/>
          </a:xfrm>
          <a:prstGeom prst="rect">
            <a:avLst/>
          </a:prstGeom>
        </p:spPr>
        <p:txBody>
          <a:bodyPr vert="horz" wrap="square" lIns="0" tIns="0" rIns="0" bIns="0" rtlCol="0">
            <a:spAutoFit/>
          </a:bodyPr>
          <a:lstStyle/>
          <a:p>
            <a:pPr marL="12700" marR="5080">
              <a:lnSpc>
                <a:spcPct val="116399"/>
              </a:lnSpc>
              <a:tabLst>
                <a:tab pos="5894705" algn="l"/>
              </a:tabLst>
            </a:pPr>
            <a:r>
              <a:rPr sz="4500" b="1" spc="300" dirty="0">
                <a:latin typeface="Garamond"/>
                <a:cs typeface="Garamond"/>
              </a:rPr>
              <a:t>WOMEN´</a:t>
            </a:r>
            <a:r>
              <a:rPr sz="4500" b="1" spc="20" dirty="0">
                <a:latin typeface="Garamond"/>
                <a:cs typeface="Garamond"/>
              </a:rPr>
              <a:t>S</a:t>
            </a:r>
            <a:r>
              <a:rPr sz="4500" b="1" spc="370" dirty="0">
                <a:latin typeface="Garamond"/>
                <a:cs typeface="Garamond"/>
              </a:rPr>
              <a:t> </a:t>
            </a:r>
            <a:r>
              <a:rPr sz="4500" b="1" spc="45" dirty="0">
                <a:latin typeface="Garamond"/>
                <a:cs typeface="Garamond"/>
              </a:rPr>
              <a:t>INDIA</a:t>
            </a:r>
            <a:r>
              <a:rPr sz="4500" b="1" spc="-305" dirty="0">
                <a:latin typeface="Garamond"/>
                <a:cs typeface="Garamond"/>
              </a:rPr>
              <a:t>N</a:t>
            </a:r>
            <a:r>
              <a:rPr sz="4500" b="1" dirty="0">
                <a:latin typeface="Garamond"/>
                <a:cs typeface="Garamond"/>
              </a:rPr>
              <a:t>	</a:t>
            </a:r>
            <a:r>
              <a:rPr sz="4500" b="1" spc="100" dirty="0">
                <a:latin typeface="Garamond"/>
                <a:cs typeface="Garamond"/>
              </a:rPr>
              <a:t>CHAMBER</a:t>
            </a:r>
            <a:r>
              <a:rPr sz="4500" b="1" spc="204" dirty="0">
                <a:latin typeface="Garamond"/>
                <a:cs typeface="Garamond"/>
              </a:rPr>
              <a:t> </a:t>
            </a:r>
            <a:r>
              <a:rPr sz="4500" b="1" spc="50" dirty="0">
                <a:latin typeface="Garamond"/>
                <a:cs typeface="Garamond"/>
              </a:rPr>
              <a:t>O</a:t>
            </a:r>
            <a:r>
              <a:rPr sz="4500" b="1" spc="-170" dirty="0">
                <a:latin typeface="Garamond"/>
                <a:cs typeface="Garamond"/>
              </a:rPr>
              <a:t>F</a:t>
            </a:r>
            <a:r>
              <a:rPr sz="4500" b="1" spc="370" dirty="0">
                <a:latin typeface="Garamond"/>
                <a:cs typeface="Garamond"/>
              </a:rPr>
              <a:t> </a:t>
            </a:r>
            <a:r>
              <a:rPr sz="4500" b="1" spc="135" dirty="0">
                <a:latin typeface="Garamond"/>
                <a:cs typeface="Garamond"/>
              </a:rPr>
              <a:t>C</a:t>
            </a:r>
            <a:r>
              <a:rPr sz="4500" b="1" spc="75" dirty="0">
                <a:latin typeface="Garamond"/>
                <a:cs typeface="Garamond"/>
              </a:rPr>
              <a:t>OMME</a:t>
            </a:r>
            <a:r>
              <a:rPr sz="4500" b="1" spc="-50" dirty="0">
                <a:latin typeface="Garamond"/>
                <a:cs typeface="Garamond"/>
              </a:rPr>
              <a:t>R</a:t>
            </a:r>
            <a:r>
              <a:rPr sz="4500" b="1" spc="25" dirty="0">
                <a:latin typeface="Garamond"/>
                <a:cs typeface="Garamond"/>
              </a:rPr>
              <a:t>C</a:t>
            </a:r>
            <a:r>
              <a:rPr sz="4500" b="1" spc="-254" dirty="0">
                <a:latin typeface="Garamond"/>
                <a:cs typeface="Garamond"/>
              </a:rPr>
              <a:t>E</a:t>
            </a:r>
            <a:r>
              <a:rPr sz="4500" b="1" spc="370" dirty="0">
                <a:latin typeface="Garamond"/>
                <a:cs typeface="Garamond"/>
              </a:rPr>
              <a:t> </a:t>
            </a:r>
            <a:r>
              <a:rPr sz="4500" b="1" spc="130" dirty="0">
                <a:latin typeface="Garamond"/>
                <a:cs typeface="Garamond"/>
              </a:rPr>
              <a:t>AN</a:t>
            </a:r>
            <a:r>
              <a:rPr sz="4500" b="1" spc="-145" dirty="0">
                <a:latin typeface="Garamond"/>
                <a:cs typeface="Garamond"/>
              </a:rPr>
              <a:t>D</a:t>
            </a:r>
            <a:r>
              <a:rPr sz="4500" b="1" spc="370" dirty="0">
                <a:latin typeface="Garamond"/>
                <a:cs typeface="Garamond"/>
              </a:rPr>
              <a:t> </a:t>
            </a:r>
            <a:r>
              <a:rPr sz="4500" b="1" spc="-95" dirty="0">
                <a:latin typeface="Garamond"/>
                <a:cs typeface="Garamond"/>
              </a:rPr>
              <a:t>IN</a:t>
            </a:r>
            <a:r>
              <a:rPr sz="4500" b="1" spc="45" dirty="0">
                <a:latin typeface="Garamond"/>
                <a:cs typeface="Garamond"/>
              </a:rPr>
              <a:t>D</a:t>
            </a:r>
            <a:r>
              <a:rPr sz="4500" b="1" spc="100" dirty="0">
                <a:latin typeface="Garamond"/>
                <a:cs typeface="Garamond"/>
              </a:rPr>
              <a:t>U</a:t>
            </a:r>
            <a:r>
              <a:rPr sz="4500" b="1" spc="335" dirty="0">
                <a:latin typeface="Garamond"/>
                <a:cs typeface="Garamond"/>
              </a:rPr>
              <a:t>S</a:t>
            </a:r>
            <a:r>
              <a:rPr sz="4500" b="1" spc="175" dirty="0">
                <a:latin typeface="Garamond"/>
                <a:cs typeface="Garamond"/>
              </a:rPr>
              <a:t>T</a:t>
            </a:r>
            <a:r>
              <a:rPr sz="4500" b="1" spc="-140" dirty="0">
                <a:latin typeface="Garamond"/>
                <a:cs typeface="Garamond"/>
              </a:rPr>
              <a:t>R</a:t>
            </a:r>
            <a:r>
              <a:rPr sz="4500" b="1" spc="-120" dirty="0">
                <a:latin typeface="Garamond"/>
                <a:cs typeface="Garamond"/>
              </a:rPr>
              <a:t>Y</a:t>
            </a:r>
            <a:endParaRPr sz="4500" dirty="0">
              <a:latin typeface="Garamond"/>
              <a:cs typeface="Garamond"/>
            </a:endParaRPr>
          </a:p>
        </p:txBody>
      </p:sp>
      <p:sp>
        <p:nvSpPr>
          <p:cNvPr id="11" name="object 11"/>
          <p:cNvSpPr/>
          <p:nvPr/>
        </p:nvSpPr>
        <p:spPr>
          <a:xfrm>
            <a:off x="15868995" y="8171967"/>
            <a:ext cx="19685" cy="60325"/>
          </a:xfrm>
          <a:custGeom>
            <a:avLst/>
            <a:gdLst/>
            <a:ahLst/>
            <a:cxnLst/>
            <a:rect l="l" t="t" r="r" b="b"/>
            <a:pathLst>
              <a:path w="19684" h="60325">
                <a:moveTo>
                  <a:pt x="7989" y="0"/>
                </a:moveTo>
                <a:lnTo>
                  <a:pt x="7521" y="11745"/>
                </a:lnTo>
                <a:lnTo>
                  <a:pt x="4274" y="22646"/>
                </a:lnTo>
                <a:lnTo>
                  <a:pt x="0" y="26418"/>
                </a:lnTo>
                <a:lnTo>
                  <a:pt x="4936" y="38208"/>
                </a:lnTo>
                <a:lnTo>
                  <a:pt x="10735" y="49513"/>
                </a:lnTo>
                <a:lnTo>
                  <a:pt x="18175" y="59914"/>
                </a:lnTo>
                <a:lnTo>
                  <a:pt x="19128" y="49953"/>
                </a:lnTo>
                <a:lnTo>
                  <a:pt x="17487" y="39484"/>
                </a:lnTo>
                <a:lnTo>
                  <a:pt x="18067" y="23230"/>
                </a:lnTo>
                <a:lnTo>
                  <a:pt x="15543" y="11359"/>
                </a:lnTo>
                <a:lnTo>
                  <a:pt x="10176" y="2408"/>
                </a:lnTo>
                <a:lnTo>
                  <a:pt x="7989" y="0"/>
                </a:lnTo>
                <a:close/>
              </a:path>
            </a:pathLst>
          </a:custGeom>
          <a:solidFill>
            <a:srgbClr val="F599AA"/>
          </a:solidFill>
        </p:spPr>
        <p:txBody>
          <a:bodyPr wrap="square" lIns="0" tIns="0" rIns="0" bIns="0" rtlCol="0"/>
          <a:lstStyle/>
          <a:p>
            <a:endParaRPr/>
          </a:p>
        </p:txBody>
      </p:sp>
      <p:sp>
        <p:nvSpPr>
          <p:cNvPr id="12" name="object 12"/>
          <p:cNvSpPr/>
          <p:nvPr/>
        </p:nvSpPr>
        <p:spPr>
          <a:xfrm>
            <a:off x="15886583" y="8202214"/>
            <a:ext cx="14604" cy="31115"/>
          </a:xfrm>
          <a:custGeom>
            <a:avLst/>
            <a:gdLst/>
            <a:ahLst/>
            <a:cxnLst/>
            <a:rect l="l" t="t" r="r" b="b"/>
            <a:pathLst>
              <a:path w="14605" h="31115">
                <a:moveTo>
                  <a:pt x="2526" y="0"/>
                </a:moveTo>
                <a:lnTo>
                  <a:pt x="0" y="10448"/>
                </a:lnTo>
                <a:lnTo>
                  <a:pt x="1956" y="21067"/>
                </a:lnTo>
                <a:lnTo>
                  <a:pt x="1385" y="30564"/>
                </a:lnTo>
                <a:lnTo>
                  <a:pt x="13992" y="18805"/>
                </a:lnTo>
                <a:lnTo>
                  <a:pt x="13029" y="10795"/>
                </a:lnTo>
                <a:lnTo>
                  <a:pt x="9866" y="4125"/>
                </a:lnTo>
                <a:lnTo>
                  <a:pt x="2526" y="0"/>
                </a:lnTo>
                <a:close/>
              </a:path>
            </a:pathLst>
          </a:custGeom>
          <a:solidFill>
            <a:srgbClr val="A0716F"/>
          </a:solidFill>
        </p:spPr>
        <p:txBody>
          <a:bodyPr wrap="square" lIns="0" tIns="0" rIns="0" bIns="0" rtlCol="0"/>
          <a:lstStyle/>
          <a:p>
            <a:endParaRPr/>
          </a:p>
        </p:txBody>
      </p:sp>
      <p:sp>
        <p:nvSpPr>
          <p:cNvPr id="15" name="object 7"/>
          <p:cNvSpPr txBox="1"/>
          <p:nvPr/>
        </p:nvSpPr>
        <p:spPr>
          <a:xfrm>
            <a:off x="10128250" y="10109178"/>
            <a:ext cx="4800600" cy="803297"/>
          </a:xfrm>
          <a:prstGeom prst="rect">
            <a:avLst/>
          </a:prstGeom>
        </p:spPr>
        <p:txBody>
          <a:bodyPr vert="horz" wrap="square" lIns="0" tIns="0" rIns="0" bIns="0" rtlCol="0">
            <a:spAutoFit/>
          </a:bodyPr>
          <a:lstStyle/>
          <a:p>
            <a:pPr marL="12700" marR="5080">
              <a:lnSpc>
                <a:spcPct val="116399"/>
              </a:lnSpc>
              <a:tabLst>
                <a:tab pos="5894705" algn="l"/>
              </a:tabLst>
            </a:pPr>
            <a:r>
              <a:rPr lang="en-US" sz="4500" b="1" spc="300" dirty="0" smtClean="0">
                <a:latin typeface="Garamond"/>
                <a:cs typeface="Garamond"/>
              </a:rPr>
              <a:t>www.wicci.in</a:t>
            </a:r>
            <a:endParaRPr sz="4500" dirty="0">
              <a:latin typeface="Garamond"/>
              <a:cs typeface="Garamond"/>
            </a:endParaRPr>
          </a:p>
        </p:txBody>
      </p:sp>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1913" y="-888690"/>
            <a:ext cx="5284763" cy="3800165"/>
          </a:xfrm>
          <a:prstGeom prst="rect">
            <a:avLst/>
          </a:prstGeom>
        </p:spPr>
      </p:pic>
      <p:sp>
        <p:nvSpPr>
          <p:cNvPr id="18" name="Slide Number Placeholder 17"/>
          <p:cNvSpPr>
            <a:spLocks noGrp="1"/>
          </p:cNvSpPr>
          <p:nvPr>
            <p:ph type="sldNum" sz="quarter" idx="7"/>
          </p:nvPr>
        </p:nvSpPr>
        <p:spPr/>
        <p:txBody>
          <a:bodyPr/>
          <a:lstStyle/>
          <a:p>
            <a:fld id="{B6F15528-21DE-4FAA-801E-634DDDAF4B2B}" type="slidenum">
              <a:rPr lang="en-US" smtClean="0"/>
              <a:t>1</a:t>
            </a:fld>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 name="Group 7"/>
          <p:cNvGrpSpPr/>
          <p:nvPr/>
        </p:nvGrpSpPr>
        <p:grpSpPr>
          <a:xfrm>
            <a:off x="774844" y="1844675"/>
            <a:ext cx="18606771" cy="2084070"/>
            <a:chOff x="774844" y="1844675"/>
            <a:chExt cx="18606771" cy="2084070"/>
          </a:xfrm>
        </p:grpSpPr>
        <p:sp>
          <p:nvSpPr>
            <p:cNvPr id="10" name="object 2"/>
            <p:cNvSpPr/>
            <p:nvPr/>
          </p:nvSpPr>
          <p:spPr>
            <a:xfrm>
              <a:off x="774844" y="1844675"/>
              <a:ext cx="12602065" cy="2084070"/>
            </a:xfrm>
            <a:custGeom>
              <a:avLst/>
              <a:gdLst/>
              <a:ahLst/>
              <a:cxnLst/>
              <a:rect l="l" t="t" r="r" b="b"/>
              <a:pathLst>
                <a:path w="13376910" h="11287760">
                  <a:moveTo>
                    <a:pt x="0" y="11287614"/>
                  </a:moveTo>
                  <a:lnTo>
                    <a:pt x="13376430" y="11287614"/>
                  </a:lnTo>
                  <a:lnTo>
                    <a:pt x="13376430" y="0"/>
                  </a:lnTo>
                  <a:lnTo>
                    <a:pt x="0" y="0"/>
                  </a:lnTo>
                  <a:lnTo>
                    <a:pt x="0" y="11287614"/>
                  </a:lnTo>
                  <a:close/>
                </a:path>
              </a:pathLst>
            </a:custGeom>
            <a:solidFill>
              <a:schemeClr val="bg1">
                <a:lumMod val="75000"/>
              </a:schemeClr>
            </a:solidFill>
          </p:spPr>
          <p:txBody>
            <a:bodyPr wrap="square" lIns="0" tIns="0" rIns="0" bIns="0" rtlCol="0"/>
            <a:lstStyle/>
            <a:p>
              <a:endParaRPr/>
            </a:p>
          </p:txBody>
        </p:sp>
        <p:sp>
          <p:nvSpPr>
            <p:cNvPr id="11" name="object 3"/>
            <p:cNvSpPr/>
            <p:nvPr/>
          </p:nvSpPr>
          <p:spPr>
            <a:xfrm>
              <a:off x="13376431" y="1844675"/>
              <a:ext cx="6005184" cy="2084070"/>
            </a:xfrm>
            <a:custGeom>
              <a:avLst/>
              <a:gdLst/>
              <a:ahLst/>
              <a:cxnLst/>
              <a:rect l="l" t="t" r="r" b="b"/>
              <a:pathLst>
                <a:path w="6727825" h="11287760">
                  <a:moveTo>
                    <a:pt x="0" y="11287614"/>
                  </a:moveTo>
                  <a:lnTo>
                    <a:pt x="6727669" y="11287614"/>
                  </a:lnTo>
                  <a:lnTo>
                    <a:pt x="6727669" y="0"/>
                  </a:lnTo>
                  <a:lnTo>
                    <a:pt x="0" y="0"/>
                  </a:lnTo>
                  <a:lnTo>
                    <a:pt x="0" y="11287614"/>
                  </a:lnTo>
                  <a:close/>
                </a:path>
              </a:pathLst>
            </a:custGeom>
            <a:solidFill>
              <a:schemeClr val="accent2">
                <a:lumMod val="60000"/>
                <a:lumOff val="40000"/>
              </a:schemeClr>
            </a:solidFill>
          </p:spPr>
          <p:txBody>
            <a:bodyPr wrap="square" lIns="0" tIns="0" rIns="0" bIns="0" rtlCol="0"/>
            <a:lstStyle/>
            <a:p>
              <a:endParaRPr/>
            </a:p>
          </p:txBody>
        </p:sp>
      </p:grpSp>
      <p:sp>
        <p:nvSpPr>
          <p:cNvPr id="4" name="object 4"/>
          <p:cNvSpPr/>
          <p:nvPr/>
        </p:nvSpPr>
        <p:spPr>
          <a:xfrm>
            <a:off x="12697307" y="4879008"/>
            <a:ext cx="6177915" cy="6780038"/>
          </a:xfrm>
          <a:custGeom>
            <a:avLst/>
            <a:gdLst/>
            <a:ahLst/>
            <a:cxnLst/>
            <a:rect l="l" t="t" r="r" b="b"/>
            <a:pathLst>
              <a:path w="6177915" h="6186805">
                <a:moveTo>
                  <a:pt x="0" y="6186754"/>
                </a:moveTo>
                <a:lnTo>
                  <a:pt x="6177822" y="6186754"/>
                </a:lnTo>
                <a:lnTo>
                  <a:pt x="6177822" y="0"/>
                </a:lnTo>
                <a:lnTo>
                  <a:pt x="0" y="0"/>
                </a:lnTo>
                <a:lnTo>
                  <a:pt x="0" y="6186754"/>
                </a:lnTo>
                <a:close/>
              </a:path>
            </a:pathLst>
          </a:custGeom>
          <a:solidFill>
            <a:srgbClr val="F4F1EC"/>
          </a:solidFill>
        </p:spPr>
        <p:txBody>
          <a:bodyPr wrap="square" lIns="0" tIns="0" rIns="0" bIns="0" rtlCol="0"/>
          <a:lstStyle/>
          <a:p>
            <a:endParaRPr/>
          </a:p>
        </p:txBody>
      </p:sp>
      <p:sp>
        <p:nvSpPr>
          <p:cNvPr id="5" name="object 5"/>
          <p:cNvSpPr txBox="1">
            <a:spLocks noGrp="1"/>
          </p:cNvSpPr>
          <p:nvPr>
            <p:ph type="title"/>
          </p:nvPr>
        </p:nvSpPr>
        <p:spPr>
          <a:xfrm>
            <a:off x="1212850" y="854075"/>
            <a:ext cx="18364200" cy="2600157"/>
          </a:xfrm>
          <a:prstGeom prst="rect">
            <a:avLst/>
          </a:prstGeom>
        </p:spPr>
        <p:txBody>
          <a:bodyPr vert="horz" wrap="square" lIns="0" tIns="1101810" rIns="0" bIns="0" rtlCol="0">
            <a:spAutoFit/>
          </a:bodyPr>
          <a:lstStyle/>
          <a:p>
            <a:pPr marL="307340">
              <a:lnSpc>
                <a:spcPts val="8150"/>
              </a:lnSpc>
            </a:pPr>
            <a:r>
              <a:rPr lang="en-US" sz="6600" spc="-135" dirty="0" smtClean="0"/>
              <a:t>PRANALI UGALMUGLE</a:t>
            </a:r>
            <a:endParaRPr sz="6600" dirty="0"/>
          </a:p>
          <a:p>
            <a:pPr marL="304800">
              <a:lnSpc>
                <a:spcPts val="3410"/>
              </a:lnSpc>
            </a:pPr>
            <a:r>
              <a:rPr lang="en-US" sz="2950" b="0" spc="55" dirty="0">
                <a:latin typeface="Myriad Pro"/>
                <a:cs typeface="Myriad Pro"/>
              </a:rPr>
              <a:t>C</a:t>
            </a:r>
            <a:r>
              <a:rPr lang="en-US" sz="2950" b="0" spc="114" dirty="0">
                <a:latin typeface="Myriad Pro"/>
                <a:cs typeface="Myriad Pro"/>
              </a:rPr>
              <a:t>OUNCIL </a:t>
            </a:r>
            <a:r>
              <a:rPr lang="en-US" sz="2950" b="0" spc="114" dirty="0" smtClean="0">
                <a:latin typeface="Myriad Pro"/>
                <a:cs typeface="Myriad Pro"/>
              </a:rPr>
              <a:t>MEMBER</a:t>
            </a:r>
            <a:endParaRPr sz="2950" dirty="0">
              <a:latin typeface="Myriad Pro"/>
              <a:cs typeface="Myriad Pro"/>
            </a:endParaRPr>
          </a:p>
        </p:txBody>
      </p:sp>
      <p:sp>
        <p:nvSpPr>
          <p:cNvPr id="6" name="object 6"/>
          <p:cNvSpPr txBox="1"/>
          <p:nvPr/>
        </p:nvSpPr>
        <p:spPr>
          <a:xfrm>
            <a:off x="1516151" y="5011348"/>
            <a:ext cx="10321290" cy="4678204"/>
          </a:xfrm>
          <a:prstGeom prst="rect">
            <a:avLst/>
          </a:prstGeom>
        </p:spPr>
        <p:txBody>
          <a:bodyPr vert="horz" wrap="square" lIns="0" tIns="0" rIns="0" bIns="0" rtlCol="0">
            <a:spAutoFit/>
          </a:bodyPr>
          <a:lstStyle/>
          <a:p>
            <a:pPr marL="12700" algn="just">
              <a:lnSpc>
                <a:spcPct val="100000"/>
              </a:lnSpc>
            </a:pPr>
            <a:r>
              <a:rPr lang="en-US" sz="3800" b="1" spc="25" dirty="0" smtClean="0">
                <a:latin typeface="Garamond"/>
                <a:cs typeface="Garamond"/>
              </a:rPr>
              <a:t>BIO </a:t>
            </a:r>
            <a:r>
              <a:rPr lang="en-US" sz="3800" b="1" spc="25" dirty="0" smtClean="0">
                <a:latin typeface="Garamond"/>
                <a:cs typeface="Garamond"/>
              </a:rPr>
              <a:t>:-</a:t>
            </a:r>
            <a:endParaRPr lang="en-US" sz="3800" b="1" spc="25" dirty="0">
              <a:latin typeface="Garamond"/>
              <a:cs typeface="Garamond"/>
            </a:endParaRPr>
          </a:p>
          <a:p>
            <a:pPr marL="12700" algn="just">
              <a:lnSpc>
                <a:spcPct val="100000"/>
              </a:lnSpc>
            </a:pPr>
            <a:r>
              <a:rPr lang="en-US" sz="3800" b="1" spc="25" dirty="0" smtClean="0">
                <a:latin typeface="Garamond"/>
                <a:cs typeface="Garamond"/>
              </a:rPr>
              <a:t>Describe </a:t>
            </a:r>
            <a:r>
              <a:rPr lang="en-US" sz="3800" b="1" spc="25" dirty="0">
                <a:latin typeface="Garamond"/>
                <a:cs typeface="Garamond"/>
              </a:rPr>
              <a:t>yourself </a:t>
            </a:r>
            <a:r>
              <a:rPr lang="en-US" sz="3800" spc="25" dirty="0">
                <a:latin typeface="Garamond"/>
                <a:cs typeface="Garamond"/>
              </a:rPr>
              <a:t>“I am passionate about my work as well as my duties towards my family. Because I love what I do, I have a steady source of motivation that drives me to do my best. In my every job, my passion lead me to challenge myself daily and learn new skills that helped me to do better work.</a:t>
            </a:r>
            <a:endParaRPr lang="en-US" sz="3800" spc="25" dirty="0" smtClean="0">
              <a:latin typeface="Garamond"/>
              <a:cs typeface="Garamond"/>
            </a:endParaRPr>
          </a:p>
          <a:p>
            <a:pPr marL="12700" algn="just">
              <a:lnSpc>
                <a:spcPct val="100000"/>
              </a:lnSpc>
            </a:pPr>
            <a:endParaRPr sz="3800" dirty="0">
              <a:latin typeface="Garamond"/>
              <a:cs typeface="Garamond"/>
            </a:endParaRPr>
          </a:p>
        </p:txBody>
      </p:sp>
      <p:sp>
        <p:nvSpPr>
          <p:cNvPr id="13" name="object 13"/>
          <p:cNvSpPr/>
          <p:nvPr/>
        </p:nvSpPr>
        <p:spPr>
          <a:xfrm>
            <a:off x="356010" y="282713"/>
            <a:ext cx="2443806" cy="1057559"/>
          </a:xfrm>
          <a:prstGeom prst="rect">
            <a:avLst/>
          </a:prstGeom>
          <a:blipFill>
            <a:blip r:embed="rId3" cstate="print"/>
            <a:stretch>
              <a:fillRect/>
            </a:stretch>
          </a:blipFill>
        </p:spPr>
        <p:txBody>
          <a:bodyPr wrap="square" lIns="0" tIns="0" rIns="0" bIns="0" rtlCol="0"/>
          <a:lstStyle/>
          <a:p>
            <a:endParaRPr/>
          </a:p>
        </p:txBody>
      </p:sp>
      <p:sp>
        <p:nvSpPr>
          <p:cNvPr id="15" name="object 15"/>
          <p:cNvSpPr/>
          <p:nvPr/>
        </p:nvSpPr>
        <p:spPr>
          <a:xfrm>
            <a:off x="12566649" y="4384431"/>
            <a:ext cx="6464808" cy="339639"/>
          </a:xfrm>
          <a:custGeom>
            <a:avLst/>
            <a:gdLst/>
            <a:ahLst/>
            <a:cxnLst/>
            <a:rect l="l" t="t" r="r" b="b"/>
            <a:pathLst>
              <a:path w="6848475" h="309879">
                <a:moveTo>
                  <a:pt x="6847959" y="309718"/>
                </a:moveTo>
                <a:lnTo>
                  <a:pt x="0" y="309718"/>
                </a:lnTo>
                <a:lnTo>
                  <a:pt x="0" y="0"/>
                </a:lnTo>
                <a:lnTo>
                  <a:pt x="6847959" y="0"/>
                </a:lnTo>
                <a:lnTo>
                  <a:pt x="6847959" y="309718"/>
                </a:lnTo>
                <a:close/>
              </a:path>
            </a:pathLst>
          </a:custGeom>
          <a:solidFill>
            <a:schemeClr val="accent2">
              <a:lumMod val="60000"/>
              <a:lumOff val="40000"/>
            </a:schemeClr>
          </a:solidFill>
        </p:spPr>
        <p:txBody>
          <a:bodyPr wrap="square" lIns="0" tIns="0" rIns="0" bIns="0" rtlCol="0"/>
          <a:lstStyle/>
          <a:p>
            <a:endParaRPr/>
          </a:p>
        </p:txBody>
      </p:sp>
      <p:sp>
        <p:nvSpPr>
          <p:cNvPr id="16" name="object 16"/>
          <p:cNvSpPr/>
          <p:nvPr/>
        </p:nvSpPr>
        <p:spPr>
          <a:xfrm>
            <a:off x="0" y="5361093"/>
            <a:ext cx="607695" cy="5948045"/>
          </a:xfrm>
          <a:custGeom>
            <a:avLst/>
            <a:gdLst/>
            <a:ahLst/>
            <a:cxnLst/>
            <a:rect l="l" t="t" r="r" b="b"/>
            <a:pathLst>
              <a:path w="607695" h="5948045">
                <a:moveTo>
                  <a:pt x="0" y="5947462"/>
                </a:moveTo>
                <a:lnTo>
                  <a:pt x="607311" y="5947462"/>
                </a:lnTo>
                <a:lnTo>
                  <a:pt x="607311" y="0"/>
                </a:lnTo>
                <a:lnTo>
                  <a:pt x="0" y="0"/>
                </a:lnTo>
                <a:lnTo>
                  <a:pt x="0" y="5947462"/>
                </a:lnTo>
                <a:close/>
              </a:path>
            </a:pathLst>
          </a:custGeom>
          <a:solidFill>
            <a:schemeClr val="bg1">
              <a:lumMod val="75000"/>
            </a:schemeClr>
          </a:solidFill>
        </p:spPr>
        <p:txBody>
          <a:bodyPr wrap="square" lIns="0" tIns="0" rIns="0" bIns="0" rtlCol="0"/>
          <a:lstStyle/>
          <a:p>
            <a:endParaRPr/>
          </a:p>
        </p:txBody>
      </p:sp>
      <p:sp>
        <p:nvSpPr>
          <p:cNvPr id="14" name="object 6"/>
          <p:cNvSpPr txBox="1"/>
          <p:nvPr/>
        </p:nvSpPr>
        <p:spPr>
          <a:xfrm>
            <a:off x="13100050" y="7635875"/>
            <a:ext cx="5562600" cy="492443"/>
          </a:xfrm>
          <a:prstGeom prst="rect">
            <a:avLst/>
          </a:prstGeom>
        </p:spPr>
        <p:txBody>
          <a:bodyPr vert="horz" wrap="square" lIns="0" tIns="0" rIns="0" bIns="0" rtlCol="0">
            <a:spAutoFit/>
          </a:bodyPr>
          <a:lstStyle/>
          <a:p>
            <a:pPr marL="12700">
              <a:lnSpc>
                <a:spcPct val="100000"/>
              </a:lnSpc>
            </a:pPr>
            <a:r>
              <a:rPr lang="en-US" sz="3200" b="1" spc="25" dirty="0" smtClean="0">
                <a:latin typeface="Garamond"/>
                <a:cs typeface="Garamond"/>
              </a:rPr>
              <a:t>Insert High Resolution Picture</a:t>
            </a:r>
            <a:endParaRPr sz="3200" dirty="0">
              <a:latin typeface="Garamond"/>
              <a:cs typeface="Garamond"/>
            </a:endParaRPr>
          </a:p>
        </p:txBody>
      </p:sp>
      <p:sp>
        <p:nvSpPr>
          <p:cNvPr id="2" name="Slide Number Placeholder 1"/>
          <p:cNvSpPr>
            <a:spLocks noGrp="1"/>
          </p:cNvSpPr>
          <p:nvPr>
            <p:ph type="sldNum" sz="quarter" idx="7"/>
          </p:nvPr>
        </p:nvSpPr>
        <p:spPr/>
        <p:txBody>
          <a:bodyPr/>
          <a:lstStyle/>
          <a:p>
            <a:fld id="{B6F15528-21DE-4FAA-801E-634DDDAF4B2B}" type="slidenum">
              <a:rPr lang="en-US" smtClean="0"/>
              <a:t>10</a:t>
            </a:fld>
            <a:endParaRPr lang="en-US"/>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100050" y="4032897"/>
            <a:ext cx="5657849" cy="10058400"/>
          </a:xfrm>
          <a:prstGeom prst="rect">
            <a:avLst/>
          </a:prstGeom>
        </p:spPr>
      </p:pic>
    </p:spTree>
    <p:extLst>
      <p:ext uri="{BB962C8B-B14F-4D97-AF65-F5344CB8AC3E}">
        <p14:creationId xmlns:p14="http://schemas.microsoft.com/office/powerpoint/2010/main" val="19564195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 name="Group 7"/>
          <p:cNvGrpSpPr/>
          <p:nvPr/>
        </p:nvGrpSpPr>
        <p:grpSpPr>
          <a:xfrm>
            <a:off x="774844" y="1844675"/>
            <a:ext cx="18606771" cy="2084070"/>
            <a:chOff x="774844" y="1844675"/>
            <a:chExt cx="18606771" cy="2084070"/>
          </a:xfrm>
        </p:grpSpPr>
        <p:sp>
          <p:nvSpPr>
            <p:cNvPr id="10" name="object 2"/>
            <p:cNvSpPr/>
            <p:nvPr/>
          </p:nvSpPr>
          <p:spPr>
            <a:xfrm>
              <a:off x="774844" y="1844675"/>
              <a:ext cx="12602065" cy="2084070"/>
            </a:xfrm>
            <a:custGeom>
              <a:avLst/>
              <a:gdLst/>
              <a:ahLst/>
              <a:cxnLst/>
              <a:rect l="l" t="t" r="r" b="b"/>
              <a:pathLst>
                <a:path w="13376910" h="11287760">
                  <a:moveTo>
                    <a:pt x="0" y="11287614"/>
                  </a:moveTo>
                  <a:lnTo>
                    <a:pt x="13376430" y="11287614"/>
                  </a:lnTo>
                  <a:lnTo>
                    <a:pt x="13376430" y="0"/>
                  </a:lnTo>
                  <a:lnTo>
                    <a:pt x="0" y="0"/>
                  </a:lnTo>
                  <a:lnTo>
                    <a:pt x="0" y="11287614"/>
                  </a:lnTo>
                  <a:close/>
                </a:path>
              </a:pathLst>
            </a:custGeom>
            <a:solidFill>
              <a:schemeClr val="bg1">
                <a:lumMod val="75000"/>
              </a:schemeClr>
            </a:solidFill>
          </p:spPr>
          <p:txBody>
            <a:bodyPr wrap="square" lIns="0" tIns="0" rIns="0" bIns="0" rtlCol="0"/>
            <a:lstStyle/>
            <a:p>
              <a:endParaRPr/>
            </a:p>
          </p:txBody>
        </p:sp>
        <p:sp>
          <p:nvSpPr>
            <p:cNvPr id="11" name="object 3"/>
            <p:cNvSpPr/>
            <p:nvPr/>
          </p:nvSpPr>
          <p:spPr>
            <a:xfrm>
              <a:off x="13376431" y="1844675"/>
              <a:ext cx="6005184" cy="2084070"/>
            </a:xfrm>
            <a:custGeom>
              <a:avLst/>
              <a:gdLst/>
              <a:ahLst/>
              <a:cxnLst/>
              <a:rect l="l" t="t" r="r" b="b"/>
              <a:pathLst>
                <a:path w="6727825" h="11287760">
                  <a:moveTo>
                    <a:pt x="0" y="11287614"/>
                  </a:moveTo>
                  <a:lnTo>
                    <a:pt x="6727669" y="11287614"/>
                  </a:lnTo>
                  <a:lnTo>
                    <a:pt x="6727669" y="0"/>
                  </a:lnTo>
                  <a:lnTo>
                    <a:pt x="0" y="0"/>
                  </a:lnTo>
                  <a:lnTo>
                    <a:pt x="0" y="11287614"/>
                  </a:lnTo>
                  <a:close/>
                </a:path>
              </a:pathLst>
            </a:custGeom>
            <a:solidFill>
              <a:schemeClr val="accent2">
                <a:lumMod val="60000"/>
                <a:lumOff val="40000"/>
              </a:schemeClr>
            </a:solidFill>
          </p:spPr>
          <p:txBody>
            <a:bodyPr wrap="square" lIns="0" tIns="0" rIns="0" bIns="0" rtlCol="0"/>
            <a:lstStyle/>
            <a:p>
              <a:endParaRPr/>
            </a:p>
          </p:txBody>
        </p:sp>
      </p:grpSp>
      <p:sp>
        <p:nvSpPr>
          <p:cNvPr id="4" name="object 4"/>
          <p:cNvSpPr/>
          <p:nvPr/>
        </p:nvSpPr>
        <p:spPr>
          <a:xfrm>
            <a:off x="12713335" y="4130676"/>
            <a:ext cx="6177915" cy="6780038"/>
          </a:xfrm>
          <a:custGeom>
            <a:avLst/>
            <a:gdLst/>
            <a:ahLst/>
            <a:cxnLst/>
            <a:rect l="l" t="t" r="r" b="b"/>
            <a:pathLst>
              <a:path w="6177915" h="6186805">
                <a:moveTo>
                  <a:pt x="0" y="6186754"/>
                </a:moveTo>
                <a:lnTo>
                  <a:pt x="6177822" y="6186754"/>
                </a:lnTo>
                <a:lnTo>
                  <a:pt x="6177822" y="0"/>
                </a:lnTo>
                <a:lnTo>
                  <a:pt x="0" y="0"/>
                </a:lnTo>
                <a:lnTo>
                  <a:pt x="0" y="6186754"/>
                </a:lnTo>
                <a:close/>
              </a:path>
            </a:pathLst>
          </a:custGeom>
          <a:solidFill>
            <a:srgbClr val="F4F1EC"/>
          </a:solidFill>
        </p:spPr>
        <p:txBody>
          <a:bodyPr wrap="square" lIns="0" tIns="0" rIns="0" bIns="0" rtlCol="0"/>
          <a:lstStyle/>
          <a:p>
            <a:endParaRPr/>
          </a:p>
        </p:txBody>
      </p:sp>
      <p:sp>
        <p:nvSpPr>
          <p:cNvPr id="5" name="object 5"/>
          <p:cNvSpPr txBox="1">
            <a:spLocks noGrp="1"/>
          </p:cNvSpPr>
          <p:nvPr>
            <p:ph type="title"/>
          </p:nvPr>
        </p:nvSpPr>
        <p:spPr>
          <a:xfrm>
            <a:off x="1212850" y="854075"/>
            <a:ext cx="18364200" cy="2600157"/>
          </a:xfrm>
          <a:prstGeom prst="rect">
            <a:avLst/>
          </a:prstGeom>
        </p:spPr>
        <p:txBody>
          <a:bodyPr vert="horz" wrap="square" lIns="0" tIns="1101810" rIns="0" bIns="0" rtlCol="0">
            <a:spAutoFit/>
          </a:bodyPr>
          <a:lstStyle/>
          <a:p>
            <a:pPr marL="307340">
              <a:lnSpc>
                <a:spcPts val="8150"/>
              </a:lnSpc>
            </a:pPr>
            <a:r>
              <a:rPr lang="en-US" sz="6600" spc="-135" dirty="0" smtClean="0"/>
              <a:t>SHRADDHA SHARDA</a:t>
            </a:r>
            <a:endParaRPr sz="6600" dirty="0"/>
          </a:p>
          <a:p>
            <a:pPr marL="304800">
              <a:lnSpc>
                <a:spcPts val="3410"/>
              </a:lnSpc>
            </a:pPr>
            <a:r>
              <a:rPr lang="en-US" sz="2950" b="0" spc="55" dirty="0">
                <a:latin typeface="Myriad Pro"/>
                <a:cs typeface="Myriad Pro"/>
              </a:rPr>
              <a:t>C</a:t>
            </a:r>
            <a:r>
              <a:rPr lang="en-US" sz="2950" b="0" spc="114" dirty="0">
                <a:latin typeface="Myriad Pro"/>
                <a:cs typeface="Myriad Pro"/>
              </a:rPr>
              <a:t>OUNCIL </a:t>
            </a:r>
            <a:r>
              <a:rPr lang="en-US" sz="2950" b="0" spc="114" dirty="0" smtClean="0">
                <a:latin typeface="Myriad Pro"/>
                <a:cs typeface="Myriad Pro"/>
              </a:rPr>
              <a:t>MEMBER</a:t>
            </a:r>
            <a:endParaRPr sz="2950" dirty="0">
              <a:latin typeface="Myriad Pro"/>
              <a:cs typeface="Myriad Pro"/>
            </a:endParaRPr>
          </a:p>
        </p:txBody>
      </p:sp>
      <p:sp>
        <p:nvSpPr>
          <p:cNvPr id="6" name="object 6"/>
          <p:cNvSpPr txBox="1"/>
          <p:nvPr/>
        </p:nvSpPr>
        <p:spPr>
          <a:xfrm>
            <a:off x="1516151" y="5011348"/>
            <a:ext cx="10321290" cy="4093428"/>
          </a:xfrm>
          <a:prstGeom prst="rect">
            <a:avLst/>
          </a:prstGeom>
        </p:spPr>
        <p:txBody>
          <a:bodyPr vert="horz" wrap="square" lIns="0" tIns="0" rIns="0" bIns="0" rtlCol="0">
            <a:spAutoFit/>
          </a:bodyPr>
          <a:lstStyle/>
          <a:p>
            <a:pPr marL="12700" algn="just">
              <a:lnSpc>
                <a:spcPct val="100000"/>
              </a:lnSpc>
            </a:pPr>
            <a:r>
              <a:rPr lang="en-US" sz="3800" b="1" spc="25" dirty="0" smtClean="0">
                <a:latin typeface="Garamond"/>
                <a:cs typeface="Garamond"/>
              </a:rPr>
              <a:t>BIO</a:t>
            </a:r>
            <a:r>
              <a:rPr lang="en-US" sz="3800" b="1" spc="25" dirty="0" smtClean="0">
                <a:latin typeface="Garamond"/>
                <a:cs typeface="Garamond"/>
              </a:rPr>
              <a:t>:-</a:t>
            </a:r>
            <a:endParaRPr lang="en-US" sz="3800" b="1" spc="25" dirty="0" smtClean="0">
              <a:latin typeface="Garamond"/>
              <a:cs typeface="Garamond"/>
            </a:endParaRPr>
          </a:p>
          <a:p>
            <a:pPr marL="12700" algn="just">
              <a:lnSpc>
                <a:spcPct val="100000"/>
              </a:lnSpc>
            </a:pPr>
            <a:r>
              <a:rPr lang="en-US" sz="3800" b="1" spc="25" dirty="0" smtClean="0">
                <a:latin typeface="Garamond"/>
                <a:cs typeface="Garamond"/>
              </a:rPr>
              <a:t>Describe </a:t>
            </a:r>
            <a:r>
              <a:rPr lang="en-US" sz="3800" b="1" spc="25" dirty="0">
                <a:latin typeface="Garamond"/>
                <a:cs typeface="Garamond"/>
              </a:rPr>
              <a:t>yourself: </a:t>
            </a:r>
            <a:r>
              <a:rPr lang="en-US" sz="3800" spc="25" dirty="0">
                <a:latin typeface="Garamond"/>
                <a:cs typeface="Garamond"/>
              </a:rPr>
              <a:t>I am an Engineer and currently working to build my own </a:t>
            </a:r>
            <a:r>
              <a:rPr lang="en-US" sz="3800" spc="25" dirty="0" err="1">
                <a:latin typeface="Garamond"/>
                <a:cs typeface="Garamond"/>
              </a:rPr>
              <a:t>buissness.I</a:t>
            </a:r>
            <a:r>
              <a:rPr lang="en-US" sz="3800" spc="25" dirty="0">
                <a:latin typeface="Garamond"/>
                <a:cs typeface="Garamond"/>
              </a:rPr>
              <a:t> even have an </a:t>
            </a:r>
            <a:r>
              <a:rPr lang="en-US" sz="3800" spc="25" dirty="0" err="1">
                <a:latin typeface="Garamond"/>
                <a:cs typeface="Garamond"/>
              </a:rPr>
              <a:t>instagram</a:t>
            </a:r>
            <a:r>
              <a:rPr lang="en-US" sz="3800" spc="25" dirty="0">
                <a:latin typeface="Garamond"/>
                <a:cs typeface="Garamond"/>
              </a:rPr>
              <a:t> page by name of Curly stories where I do still fashion photography and manage the </a:t>
            </a:r>
            <a:r>
              <a:rPr lang="en-US" sz="3800" spc="25" dirty="0" err="1">
                <a:latin typeface="Garamond"/>
                <a:cs typeface="Garamond"/>
              </a:rPr>
              <a:t>page.I</a:t>
            </a:r>
            <a:r>
              <a:rPr lang="en-US" sz="3800" spc="25" dirty="0">
                <a:latin typeface="Garamond"/>
                <a:cs typeface="Garamond"/>
              </a:rPr>
              <a:t> love cooking</a:t>
            </a:r>
            <a:r>
              <a:rPr lang="en-US" sz="3800" b="1" spc="25" dirty="0">
                <a:latin typeface="Garamond"/>
                <a:cs typeface="Garamond"/>
              </a:rPr>
              <a:t>.</a:t>
            </a:r>
            <a:endParaRPr lang="en-US" sz="3800" b="1" spc="25" dirty="0" smtClean="0">
              <a:latin typeface="Garamond"/>
              <a:cs typeface="Garamond"/>
            </a:endParaRPr>
          </a:p>
          <a:p>
            <a:pPr marL="12700" algn="just">
              <a:lnSpc>
                <a:spcPct val="100000"/>
              </a:lnSpc>
            </a:pPr>
            <a:endParaRPr sz="3800" dirty="0">
              <a:latin typeface="Garamond"/>
              <a:cs typeface="Garamond"/>
            </a:endParaRPr>
          </a:p>
        </p:txBody>
      </p:sp>
      <p:sp>
        <p:nvSpPr>
          <p:cNvPr id="13" name="object 13"/>
          <p:cNvSpPr/>
          <p:nvPr/>
        </p:nvSpPr>
        <p:spPr>
          <a:xfrm>
            <a:off x="356010" y="282713"/>
            <a:ext cx="2443806" cy="1057559"/>
          </a:xfrm>
          <a:prstGeom prst="rect">
            <a:avLst/>
          </a:prstGeom>
          <a:blipFill>
            <a:blip r:embed="rId3" cstate="print"/>
            <a:stretch>
              <a:fillRect/>
            </a:stretch>
          </a:blipFill>
        </p:spPr>
        <p:txBody>
          <a:bodyPr wrap="square" lIns="0" tIns="0" rIns="0" bIns="0" rtlCol="0"/>
          <a:lstStyle/>
          <a:p>
            <a:endParaRPr/>
          </a:p>
        </p:txBody>
      </p:sp>
      <p:sp>
        <p:nvSpPr>
          <p:cNvPr id="15" name="object 15"/>
          <p:cNvSpPr/>
          <p:nvPr/>
        </p:nvSpPr>
        <p:spPr>
          <a:xfrm>
            <a:off x="12566649" y="4384431"/>
            <a:ext cx="6464808" cy="339639"/>
          </a:xfrm>
          <a:custGeom>
            <a:avLst/>
            <a:gdLst/>
            <a:ahLst/>
            <a:cxnLst/>
            <a:rect l="l" t="t" r="r" b="b"/>
            <a:pathLst>
              <a:path w="6848475" h="309879">
                <a:moveTo>
                  <a:pt x="6847959" y="309718"/>
                </a:moveTo>
                <a:lnTo>
                  <a:pt x="0" y="309718"/>
                </a:lnTo>
                <a:lnTo>
                  <a:pt x="0" y="0"/>
                </a:lnTo>
                <a:lnTo>
                  <a:pt x="6847959" y="0"/>
                </a:lnTo>
                <a:lnTo>
                  <a:pt x="6847959" y="309718"/>
                </a:lnTo>
                <a:close/>
              </a:path>
            </a:pathLst>
          </a:custGeom>
          <a:solidFill>
            <a:schemeClr val="accent2">
              <a:lumMod val="60000"/>
              <a:lumOff val="40000"/>
            </a:schemeClr>
          </a:solidFill>
        </p:spPr>
        <p:txBody>
          <a:bodyPr wrap="square" lIns="0" tIns="0" rIns="0" bIns="0" rtlCol="0"/>
          <a:lstStyle/>
          <a:p>
            <a:endParaRPr/>
          </a:p>
        </p:txBody>
      </p:sp>
      <p:sp>
        <p:nvSpPr>
          <p:cNvPr id="16" name="object 16"/>
          <p:cNvSpPr/>
          <p:nvPr/>
        </p:nvSpPr>
        <p:spPr>
          <a:xfrm>
            <a:off x="0" y="5361093"/>
            <a:ext cx="607695" cy="5948045"/>
          </a:xfrm>
          <a:custGeom>
            <a:avLst/>
            <a:gdLst/>
            <a:ahLst/>
            <a:cxnLst/>
            <a:rect l="l" t="t" r="r" b="b"/>
            <a:pathLst>
              <a:path w="607695" h="5948045">
                <a:moveTo>
                  <a:pt x="0" y="5947462"/>
                </a:moveTo>
                <a:lnTo>
                  <a:pt x="607311" y="5947462"/>
                </a:lnTo>
                <a:lnTo>
                  <a:pt x="607311" y="0"/>
                </a:lnTo>
                <a:lnTo>
                  <a:pt x="0" y="0"/>
                </a:lnTo>
                <a:lnTo>
                  <a:pt x="0" y="5947462"/>
                </a:lnTo>
                <a:close/>
              </a:path>
            </a:pathLst>
          </a:custGeom>
          <a:solidFill>
            <a:schemeClr val="bg1">
              <a:lumMod val="75000"/>
            </a:schemeClr>
          </a:solidFill>
        </p:spPr>
        <p:txBody>
          <a:bodyPr wrap="square" lIns="0" tIns="0" rIns="0" bIns="0" rtlCol="0"/>
          <a:lstStyle/>
          <a:p>
            <a:endParaRPr/>
          </a:p>
        </p:txBody>
      </p:sp>
      <p:sp>
        <p:nvSpPr>
          <p:cNvPr id="14" name="object 6"/>
          <p:cNvSpPr txBox="1"/>
          <p:nvPr/>
        </p:nvSpPr>
        <p:spPr>
          <a:xfrm>
            <a:off x="13100050" y="7635875"/>
            <a:ext cx="5562600" cy="492443"/>
          </a:xfrm>
          <a:prstGeom prst="rect">
            <a:avLst/>
          </a:prstGeom>
        </p:spPr>
        <p:txBody>
          <a:bodyPr vert="horz" wrap="square" lIns="0" tIns="0" rIns="0" bIns="0" rtlCol="0">
            <a:spAutoFit/>
          </a:bodyPr>
          <a:lstStyle/>
          <a:p>
            <a:pPr marL="12700">
              <a:lnSpc>
                <a:spcPct val="100000"/>
              </a:lnSpc>
            </a:pPr>
            <a:r>
              <a:rPr lang="en-US" sz="3200" b="1" spc="25" dirty="0" smtClean="0">
                <a:latin typeface="Garamond"/>
                <a:cs typeface="Garamond"/>
              </a:rPr>
              <a:t>Insert High Resolution Picture</a:t>
            </a:r>
            <a:endParaRPr sz="3200" dirty="0">
              <a:latin typeface="Garamond"/>
              <a:cs typeface="Garamond"/>
            </a:endParaRPr>
          </a:p>
        </p:txBody>
      </p:sp>
      <p:sp>
        <p:nvSpPr>
          <p:cNvPr id="2" name="Slide Number Placeholder 1"/>
          <p:cNvSpPr>
            <a:spLocks noGrp="1"/>
          </p:cNvSpPr>
          <p:nvPr>
            <p:ph type="sldNum" sz="quarter" idx="7"/>
          </p:nvPr>
        </p:nvSpPr>
        <p:spPr/>
        <p:txBody>
          <a:bodyPr/>
          <a:lstStyle/>
          <a:p>
            <a:fld id="{B6F15528-21DE-4FAA-801E-634DDDAF4B2B}" type="slidenum">
              <a:rPr lang="en-US" smtClean="0"/>
              <a:t>11</a:t>
            </a:fld>
            <a:endParaRPr lang="en-US"/>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109450" y="4016485"/>
            <a:ext cx="7543800" cy="10058400"/>
          </a:xfrm>
          <a:prstGeom prst="rect">
            <a:avLst/>
          </a:prstGeom>
        </p:spPr>
      </p:pic>
    </p:spTree>
    <p:extLst>
      <p:ext uri="{BB962C8B-B14F-4D97-AF65-F5344CB8AC3E}">
        <p14:creationId xmlns:p14="http://schemas.microsoft.com/office/powerpoint/2010/main" val="7590330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 name="Group 7"/>
          <p:cNvGrpSpPr/>
          <p:nvPr/>
        </p:nvGrpSpPr>
        <p:grpSpPr>
          <a:xfrm>
            <a:off x="774844" y="1844675"/>
            <a:ext cx="18606771" cy="2084070"/>
            <a:chOff x="774844" y="1844675"/>
            <a:chExt cx="18606771" cy="2084070"/>
          </a:xfrm>
        </p:grpSpPr>
        <p:sp>
          <p:nvSpPr>
            <p:cNvPr id="10" name="object 2"/>
            <p:cNvSpPr/>
            <p:nvPr/>
          </p:nvSpPr>
          <p:spPr>
            <a:xfrm>
              <a:off x="774844" y="1844675"/>
              <a:ext cx="12602065" cy="2084070"/>
            </a:xfrm>
            <a:custGeom>
              <a:avLst/>
              <a:gdLst/>
              <a:ahLst/>
              <a:cxnLst/>
              <a:rect l="l" t="t" r="r" b="b"/>
              <a:pathLst>
                <a:path w="13376910" h="11287760">
                  <a:moveTo>
                    <a:pt x="0" y="11287614"/>
                  </a:moveTo>
                  <a:lnTo>
                    <a:pt x="13376430" y="11287614"/>
                  </a:lnTo>
                  <a:lnTo>
                    <a:pt x="13376430" y="0"/>
                  </a:lnTo>
                  <a:lnTo>
                    <a:pt x="0" y="0"/>
                  </a:lnTo>
                  <a:lnTo>
                    <a:pt x="0" y="11287614"/>
                  </a:lnTo>
                  <a:close/>
                </a:path>
              </a:pathLst>
            </a:custGeom>
            <a:solidFill>
              <a:schemeClr val="bg1">
                <a:lumMod val="75000"/>
              </a:schemeClr>
            </a:solidFill>
          </p:spPr>
          <p:txBody>
            <a:bodyPr wrap="square" lIns="0" tIns="0" rIns="0" bIns="0" rtlCol="0"/>
            <a:lstStyle/>
            <a:p>
              <a:endParaRPr/>
            </a:p>
          </p:txBody>
        </p:sp>
        <p:sp>
          <p:nvSpPr>
            <p:cNvPr id="11" name="object 3"/>
            <p:cNvSpPr/>
            <p:nvPr/>
          </p:nvSpPr>
          <p:spPr>
            <a:xfrm>
              <a:off x="13376431" y="1844675"/>
              <a:ext cx="6005184" cy="2084070"/>
            </a:xfrm>
            <a:custGeom>
              <a:avLst/>
              <a:gdLst/>
              <a:ahLst/>
              <a:cxnLst/>
              <a:rect l="l" t="t" r="r" b="b"/>
              <a:pathLst>
                <a:path w="6727825" h="11287760">
                  <a:moveTo>
                    <a:pt x="0" y="11287614"/>
                  </a:moveTo>
                  <a:lnTo>
                    <a:pt x="6727669" y="11287614"/>
                  </a:lnTo>
                  <a:lnTo>
                    <a:pt x="6727669" y="0"/>
                  </a:lnTo>
                  <a:lnTo>
                    <a:pt x="0" y="0"/>
                  </a:lnTo>
                  <a:lnTo>
                    <a:pt x="0" y="11287614"/>
                  </a:lnTo>
                  <a:close/>
                </a:path>
              </a:pathLst>
            </a:custGeom>
            <a:solidFill>
              <a:schemeClr val="accent2">
                <a:lumMod val="60000"/>
                <a:lumOff val="40000"/>
              </a:schemeClr>
            </a:solidFill>
          </p:spPr>
          <p:txBody>
            <a:bodyPr wrap="square" lIns="0" tIns="0" rIns="0" bIns="0" rtlCol="0"/>
            <a:lstStyle/>
            <a:p>
              <a:endParaRPr/>
            </a:p>
          </p:txBody>
        </p:sp>
      </p:grpSp>
      <p:sp>
        <p:nvSpPr>
          <p:cNvPr id="4" name="object 4"/>
          <p:cNvSpPr/>
          <p:nvPr/>
        </p:nvSpPr>
        <p:spPr>
          <a:xfrm>
            <a:off x="12710095" y="4738299"/>
            <a:ext cx="6177915" cy="6780038"/>
          </a:xfrm>
          <a:custGeom>
            <a:avLst/>
            <a:gdLst/>
            <a:ahLst/>
            <a:cxnLst/>
            <a:rect l="l" t="t" r="r" b="b"/>
            <a:pathLst>
              <a:path w="6177915" h="6186805">
                <a:moveTo>
                  <a:pt x="0" y="6186754"/>
                </a:moveTo>
                <a:lnTo>
                  <a:pt x="6177822" y="6186754"/>
                </a:lnTo>
                <a:lnTo>
                  <a:pt x="6177822" y="0"/>
                </a:lnTo>
                <a:lnTo>
                  <a:pt x="0" y="0"/>
                </a:lnTo>
                <a:lnTo>
                  <a:pt x="0" y="6186754"/>
                </a:lnTo>
                <a:close/>
              </a:path>
            </a:pathLst>
          </a:custGeom>
          <a:solidFill>
            <a:srgbClr val="F4F1EC"/>
          </a:solidFill>
        </p:spPr>
        <p:txBody>
          <a:bodyPr wrap="square" lIns="0" tIns="0" rIns="0" bIns="0" rtlCol="0"/>
          <a:lstStyle/>
          <a:p>
            <a:endParaRPr/>
          </a:p>
        </p:txBody>
      </p:sp>
      <p:sp>
        <p:nvSpPr>
          <p:cNvPr id="5" name="object 5"/>
          <p:cNvSpPr txBox="1">
            <a:spLocks noGrp="1"/>
          </p:cNvSpPr>
          <p:nvPr>
            <p:ph type="title"/>
          </p:nvPr>
        </p:nvSpPr>
        <p:spPr>
          <a:xfrm>
            <a:off x="1212850" y="854075"/>
            <a:ext cx="18364200" cy="2600157"/>
          </a:xfrm>
          <a:prstGeom prst="rect">
            <a:avLst/>
          </a:prstGeom>
        </p:spPr>
        <p:txBody>
          <a:bodyPr vert="horz" wrap="square" lIns="0" tIns="1101810" rIns="0" bIns="0" rtlCol="0">
            <a:spAutoFit/>
          </a:bodyPr>
          <a:lstStyle/>
          <a:p>
            <a:pPr marL="307340">
              <a:lnSpc>
                <a:spcPts val="8150"/>
              </a:lnSpc>
            </a:pPr>
            <a:r>
              <a:rPr lang="en-US" sz="6600" spc="-135" dirty="0" smtClean="0"/>
              <a:t>KIRTI SAWAI</a:t>
            </a:r>
            <a:endParaRPr sz="6600" dirty="0"/>
          </a:p>
          <a:p>
            <a:pPr marL="304800">
              <a:lnSpc>
                <a:spcPts val="3410"/>
              </a:lnSpc>
            </a:pPr>
            <a:r>
              <a:rPr lang="en-US" sz="2950" b="0" spc="55" dirty="0">
                <a:latin typeface="Myriad Pro"/>
                <a:cs typeface="Myriad Pro"/>
              </a:rPr>
              <a:t>C</a:t>
            </a:r>
            <a:r>
              <a:rPr lang="en-US" sz="2950" b="0" spc="114" dirty="0">
                <a:latin typeface="Myriad Pro"/>
                <a:cs typeface="Myriad Pro"/>
              </a:rPr>
              <a:t>OUNCIL </a:t>
            </a:r>
            <a:r>
              <a:rPr lang="en-US" sz="2950" b="0" spc="114" dirty="0" smtClean="0">
                <a:latin typeface="Myriad Pro"/>
                <a:cs typeface="Myriad Pro"/>
              </a:rPr>
              <a:t>MEMBER</a:t>
            </a:r>
            <a:endParaRPr sz="2950" dirty="0">
              <a:latin typeface="Myriad Pro"/>
              <a:cs typeface="Myriad Pro"/>
            </a:endParaRPr>
          </a:p>
        </p:txBody>
      </p:sp>
      <p:sp>
        <p:nvSpPr>
          <p:cNvPr id="6" name="object 6"/>
          <p:cNvSpPr txBox="1"/>
          <p:nvPr/>
        </p:nvSpPr>
        <p:spPr>
          <a:xfrm>
            <a:off x="1516151" y="5011348"/>
            <a:ext cx="10321290" cy="6432530"/>
          </a:xfrm>
          <a:prstGeom prst="rect">
            <a:avLst/>
          </a:prstGeom>
        </p:spPr>
        <p:txBody>
          <a:bodyPr vert="horz" wrap="square" lIns="0" tIns="0" rIns="0" bIns="0" rtlCol="0">
            <a:spAutoFit/>
          </a:bodyPr>
          <a:lstStyle/>
          <a:p>
            <a:pPr marL="12700" algn="just">
              <a:lnSpc>
                <a:spcPct val="100000"/>
              </a:lnSpc>
            </a:pPr>
            <a:r>
              <a:rPr lang="en-US" sz="3800" b="1" spc="25" dirty="0" smtClean="0">
                <a:latin typeface="Garamond"/>
                <a:cs typeface="Garamond"/>
              </a:rPr>
              <a:t>BIO</a:t>
            </a:r>
            <a:endParaRPr lang="en-US" sz="3800" b="1" spc="25" dirty="0" smtClean="0">
              <a:latin typeface="Garamond"/>
              <a:cs typeface="Garamond"/>
            </a:endParaRPr>
          </a:p>
          <a:p>
            <a:pPr marL="12700" algn="just">
              <a:lnSpc>
                <a:spcPct val="100000"/>
              </a:lnSpc>
            </a:pPr>
            <a:r>
              <a:rPr lang="en-US" sz="3800" b="1" spc="25" dirty="0" smtClean="0">
                <a:latin typeface="Garamond"/>
                <a:cs typeface="Garamond"/>
              </a:rPr>
              <a:t>Expertise</a:t>
            </a:r>
            <a:r>
              <a:rPr lang="en-US" sz="3800" b="1" spc="25" dirty="0">
                <a:latin typeface="Garamond"/>
                <a:cs typeface="Garamond"/>
              </a:rPr>
              <a:t>:-</a:t>
            </a:r>
            <a:r>
              <a:rPr lang="en-US" sz="3800" spc="25" dirty="0">
                <a:latin typeface="Garamond"/>
                <a:cs typeface="Garamond"/>
              </a:rPr>
              <a:t>Conducting seminar on women's hygiene and awareness. </a:t>
            </a:r>
            <a:endParaRPr lang="en-US" sz="3800" spc="25" dirty="0" smtClean="0">
              <a:latin typeface="Garamond"/>
              <a:cs typeface="Garamond"/>
            </a:endParaRPr>
          </a:p>
          <a:p>
            <a:pPr marL="12700" algn="just">
              <a:lnSpc>
                <a:spcPct val="100000"/>
              </a:lnSpc>
            </a:pPr>
            <a:endParaRPr lang="en-US" sz="3800" b="1" spc="25" dirty="0">
              <a:latin typeface="Garamond"/>
              <a:cs typeface="Garamond"/>
            </a:endParaRPr>
          </a:p>
          <a:p>
            <a:pPr marL="12700" algn="just">
              <a:lnSpc>
                <a:spcPct val="100000"/>
              </a:lnSpc>
            </a:pPr>
            <a:r>
              <a:rPr lang="en-US" sz="3800" b="1" spc="25" dirty="0" smtClean="0">
                <a:latin typeface="Garamond"/>
                <a:cs typeface="Garamond"/>
              </a:rPr>
              <a:t>Describe </a:t>
            </a:r>
            <a:r>
              <a:rPr lang="en-US" sz="3800" b="1" spc="25" dirty="0">
                <a:latin typeface="Garamond"/>
                <a:cs typeface="Garamond"/>
              </a:rPr>
              <a:t>yourself:-</a:t>
            </a:r>
            <a:r>
              <a:rPr lang="en-US" sz="3800" spc="25" dirty="0">
                <a:latin typeface="Garamond"/>
                <a:cs typeface="Garamond"/>
              </a:rPr>
              <a:t>I am from </a:t>
            </a:r>
            <a:r>
              <a:rPr lang="en-US" sz="3800" spc="25" dirty="0" err="1">
                <a:latin typeface="Garamond"/>
                <a:cs typeface="Garamond"/>
              </a:rPr>
              <a:t>pune</a:t>
            </a:r>
            <a:r>
              <a:rPr lang="en-US" sz="3800" spc="25" dirty="0">
                <a:latin typeface="Garamond"/>
                <a:cs typeface="Garamond"/>
              </a:rPr>
              <a:t> and I am working as Director in KS Enterprise (</a:t>
            </a:r>
            <a:r>
              <a:rPr lang="en-US" sz="3800" spc="25" dirty="0" err="1">
                <a:latin typeface="Garamond"/>
                <a:cs typeface="Garamond"/>
              </a:rPr>
              <a:t>Onlynaari</a:t>
            </a:r>
            <a:r>
              <a:rPr lang="en-US" sz="3800" spc="25" dirty="0">
                <a:latin typeface="Garamond"/>
                <a:cs typeface="Garamond"/>
              </a:rPr>
              <a:t>)for 6 years. I am conducting seminars at schools, colleges and corporates to educate women's for hygiene during and post menstruation with our </a:t>
            </a:r>
            <a:r>
              <a:rPr lang="en-US" sz="3800" spc="25" dirty="0" smtClean="0">
                <a:latin typeface="Garamond"/>
                <a:cs typeface="Garamond"/>
              </a:rPr>
              <a:t>only </a:t>
            </a:r>
            <a:r>
              <a:rPr lang="en-US" sz="3800" spc="25" dirty="0" err="1" smtClean="0">
                <a:latin typeface="Garamond"/>
                <a:cs typeface="Garamond"/>
              </a:rPr>
              <a:t>naari</a:t>
            </a:r>
            <a:r>
              <a:rPr lang="en-US" sz="3800" spc="25" dirty="0" smtClean="0">
                <a:latin typeface="Garamond"/>
                <a:cs typeface="Garamond"/>
              </a:rPr>
              <a:t> </a:t>
            </a:r>
            <a:r>
              <a:rPr lang="en-US" sz="3800" spc="25" dirty="0">
                <a:latin typeface="Garamond"/>
                <a:cs typeface="Garamond"/>
              </a:rPr>
              <a:t>products.</a:t>
            </a:r>
            <a:endParaRPr lang="en-US" sz="3800" spc="25" dirty="0" smtClean="0">
              <a:latin typeface="Garamond"/>
              <a:cs typeface="Garamond"/>
            </a:endParaRPr>
          </a:p>
          <a:p>
            <a:pPr marL="12700" algn="just">
              <a:lnSpc>
                <a:spcPct val="100000"/>
              </a:lnSpc>
            </a:pPr>
            <a:endParaRPr sz="3800" dirty="0">
              <a:latin typeface="Garamond"/>
              <a:cs typeface="Garamond"/>
            </a:endParaRPr>
          </a:p>
        </p:txBody>
      </p:sp>
      <p:sp>
        <p:nvSpPr>
          <p:cNvPr id="13" name="object 13"/>
          <p:cNvSpPr/>
          <p:nvPr/>
        </p:nvSpPr>
        <p:spPr>
          <a:xfrm>
            <a:off x="356010" y="282713"/>
            <a:ext cx="2443806" cy="1057559"/>
          </a:xfrm>
          <a:prstGeom prst="rect">
            <a:avLst/>
          </a:prstGeom>
          <a:blipFill>
            <a:blip r:embed="rId3" cstate="print"/>
            <a:stretch>
              <a:fillRect/>
            </a:stretch>
          </a:blipFill>
        </p:spPr>
        <p:txBody>
          <a:bodyPr wrap="square" lIns="0" tIns="0" rIns="0" bIns="0" rtlCol="0"/>
          <a:lstStyle/>
          <a:p>
            <a:endParaRPr/>
          </a:p>
        </p:txBody>
      </p:sp>
      <p:sp>
        <p:nvSpPr>
          <p:cNvPr id="15" name="object 15"/>
          <p:cNvSpPr/>
          <p:nvPr/>
        </p:nvSpPr>
        <p:spPr>
          <a:xfrm>
            <a:off x="12566649" y="4384431"/>
            <a:ext cx="6464808" cy="339639"/>
          </a:xfrm>
          <a:custGeom>
            <a:avLst/>
            <a:gdLst/>
            <a:ahLst/>
            <a:cxnLst/>
            <a:rect l="l" t="t" r="r" b="b"/>
            <a:pathLst>
              <a:path w="6848475" h="309879">
                <a:moveTo>
                  <a:pt x="6847959" y="309718"/>
                </a:moveTo>
                <a:lnTo>
                  <a:pt x="0" y="309718"/>
                </a:lnTo>
                <a:lnTo>
                  <a:pt x="0" y="0"/>
                </a:lnTo>
                <a:lnTo>
                  <a:pt x="6847959" y="0"/>
                </a:lnTo>
                <a:lnTo>
                  <a:pt x="6847959" y="309718"/>
                </a:lnTo>
                <a:close/>
              </a:path>
            </a:pathLst>
          </a:custGeom>
          <a:solidFill>
            <a:schemeClr val="accent2">
              <a:lumMod val="60000"/>
              <a:lumOff val="40000"/>
            </a:schemeClr>
          </a:solidFill>
        </p:spPr>
        <p:txBody>
          <a:bodyPr wrap="square" lIns="0" tIns="0" rIns="0" bIns="0" rtlCol="0"/>
          <a:lstStyle/>
          <a:p>
            <a:endParaRPr/>
          </a:p>
        </p:txBody>
      </p:sp>
      <p:sp>
        <p:nvSpPr>
          <p:cNvPr id="16" name="object 16"/>
          <p:cNvSpPr/>
          <p:nvPr/>
        </p:nvSpPr>
        <p:spPr>
          <a:xfrm>
            <a:off x="0" y="5361093"/>
            <a:ext cx="607695" cy="5948045"/>
          </a:xfrm>
          <a:custGeom>
            <a:avLst/>
            <a:gdLst/>
            <a:ahLst/>
            <a:cxnLst/>
            <a:rect l="l" t="t" r="r" b="b"/>
            <a:pathLst>
              <a:path w="607695" h="5948045">
                <a:moveTo>
                  <a:pt x="0" y="5947462"/>
                </a:moveTo>
                <a:lnTo>
                  <a:pt x="607311" y="5947462"/>
                </a:lnTo>
                <a:lnTo>
                  <a:pt x="607311" y="0"/>
                </a:lnTo>
                <a:lnTo>
                  <a:pt x="0" y="0"/>
                </a:lnTo>
                <a:lnTo>
                  <a:pt x="0" y="5947462"/>
                </a:lnTo>
                <a:close/>
              </a:path>
            </a:pathLst>
          </a:custGeom>
          <a:solidFill>
            <a:schemeClr val="bg1">
              <a:lumMod val="75000"/>
            </a:schemeClr>
          </a:solidFill>
        </p:spPr>
        <p:txBody>
          <a:bodyPr wrap="square" lIns="0" tIns="0" rIns="0" bIns="0" rtlCol="0"/>
          <a:lstStyle/>
          <a:p>
            <a:endParaRPr/>
          </a:p>
        </p:txBody>
      </p:sp>
      <p:sp>
        <p:nvSpPr>
          <p:cNvPr id="14" name="object 6"/>
          <p:cNvSpPr txBox="1"/>
          <p:nvPr/>
        </p:nvSpPr>
        <p:spPr>
          <a:xfrm>
            <a:off x="13100050" y="7635875"/>
            <a:ext cx="5562600" cy="492443"/>
          </a:xfrm>
          <a:prstGeom prst="rect">
            <a:avLst/>
          </a:prstGeom>
        </p:spPr>
        <p:txBody>
          <a:bodyPr vert="horz" wrap="square" lIns="0" tIns="0" rIns="0" bIns="0" rtlCol="0">
            <a:spAutoFit/>
          </a:bodyPr>
          <a:lstStyle/>
          <a:p>
            <a:pPr marL="12700">
              <a:lnSpc>
                <a:spcPct val="100000"/>
              </a:lnSpc>
            </a:pPr>
            <a:r>
              <a:rPr lang="en-US" sz="3200" b="1" spc="25" dirty="0" smtClean="0">
                <a:latin typeface="Garamond"/>
                <a:cs typeface="Garamond"/>
              </a:rPr>
              <a:t>Insert High Resolution Picture</a:t>
            </a:r>
            <a:endParaRPr sz="3200" dirty="0">
              <a:latin typeface="Garamond"/>
              <a:cs typeface="Garamond"/>
            </a:endParaRPr>
          </a:p>
        </p:txBody>
      </p:sp>
      <p:sp>
        <p:nvSpPr>
          <p:cNvPr id="2" name="Slide Number Placeholder 1"/>
          <p:cNvSpPr>
            <a:spLocks noGrp="1"/>
          </p:cNvSpPr>
          <p:nvPr>
            <p:ph type="sldNum" sz="quarter" idx="7"/>
          </p:nvPr>
        </p:nvSpPr>
        <p:spPr/>
        <p:txBody>
          <a:bodyPr/>
          <a:lstStyle/>
          <a:p>
            <a:fld id="{B6F15528-21DE-4FAA-801E-634DDDAF4B2B}" type="slidenum">
              <a:rPr lang="en-US" smtClean="0"/>
              <a:t>12</a:t>
            </a:fld>
            <a:endParaRPr lang="en-US"/>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970127" y="4433148"/>
            <a:ext cx="5657849" cy="10058400"/>
          </a:xfrm>
          <a:prstGeom prst="rect">
            <a:avLst/>
          </a:prstGeom>
        </p:spPr>
      </p:pic>
    </p:spTree>
    <p:extLst>
      <p:ext uri="{BB962C8B-B14F-4D97-AF65-F5344CB8AC3E}">
        <p14:creationId xmlns:p14="http://schemas.microsoft.com/office/powerpoint/2010/main" val="8195633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 name="Group 7"/>
          <p:cNvGrpSpPr/>
          <p:nvPr/>
        </p:nvGrpSpPr>
        <p:grpSpPr>
          <a:xfrm>
            <a:off x="774844" y="1844675"/>
            <a:ext cx="18606771" cy="2084070"/>
            <a:chOff x="774844" y="1844675"/>
            <a:chExt cx="18606771" cy="2084070"/>
          </a:xfrm>
        </p:grpSpPr>
        <p:sp>
          <p:nvSpPr>
            <p:cNvPr id="10" name="object 2"/>
            <p:cNvSpPr/>
            <p:nvPr/>
          </p:nvSpPr>
          <p:spPr>
            <a:xfrm>
              <a:off x="774844" y="1844675"/>
              <a:ext cx="12602065" cy="2084070"/>
            </a:xfrm>
            <a:custGeom>
              <a:avLst/>
              <a:gdLst/>
              <a:ahLst/>
              <a:cxnLst/>
              <a:rect l="l" t="t" r="r" b="b"/>
              <a:pathLst>
                <a:path w="13376910" h="11287760">
                  <a:moveTo>
                    <a:pt x="0" y="11287614"/>
                  </a:moveTo>
                  <a:lnTo>
                    <a:pt x="13376430" y="11287614"/>
                  </a:lnTo>
                  <a:lnTo>
                    <a:pt x="13376430" y="0"/>
                  </a:lnTo>
                  <a:lnTo>
                    <a:pt x="0" y="0"/>
                  </a:lnTo>
                  <a:lnTo>
                    <a:pt x="0" y="11287614"/>
                  </a:lnTo>
                  <a:close/>
                </a:path>
              </a:pathLst>
            </a:custGeom>
            <a:solidFill>
              <a:schemeClr val="bg1">
                <a:lumMod val="75000"/>
              </a:schemeClr>
            </a:solidFill>
          </p:spPr>
          <p:txBody>
            <a:bodyPr wrap="square" lIns="0" tIns="0" rIns="0" bIns="0" rtlCol="0"/>
            <a:lstStyle/>
            <a:p>
              <a:endParaRPr/>
            </a:p>
          </p:txBody>
        </p:sp>
        <p:sp>
          <p:nvSpPr>
            <p:cNvPr id="11" name="object 3"/>
            <p:cNvSpPr/>
            <p:nvPr/>
          </p:nvSpPr>
          <p:spPr>
            <a:xfrm>
              <a:off x="13376431" y="1844675"/>
              <a:ext cx="6005184" cy="2084070"/>
            </a:xfrm>
            <a:custGeom>
              <a:avLst/>
              <a:gdLst/>
              <a:ahLst/>
              <a:cxnLst/>
              <a:rect l="l" t="t" r="r" b="b"/>
              <a:pathLst>
                <a:path w="6727825" h="11287760">
                  <a:moveTo>
                    <a:pt x="0" y="11287614"/>
                  </a:moveTo>
                  <a:lnTo>
                    <a:pt x="6727669" y="11287614"/>
                  </a:lnTo>
                  <a:lnTo>
                    <a:pt x="6727669" y="0"/>
                  </a:lnTo>
                  <a:lnTo>
                    <a:pt x="0" y="0"/>
                  </a:lnTo>
                  <a:lnTo>
                    <a:pt x="0" y="11287614"/>
                  </a:lnTo>
                  <a:close/>
                </a:path>
              </a:pathLst>
            </a:custGeom>
            <a:solidFill>
              <a:schemeClr val="accent2">
                <a:lumMod val="60000"/>
                <a:lumOff val="40000"/>
              </a:schemeClr>
            </a:solidFill>
          </p:spPr>
          <p:txBody>
            <a:bodyPr wrap="square" lIns="0" tIns="0" rIns="0" bIns="0" rtlCol="0"/>
            <a:lstStyle/>
            <a:p>
              <a:endParaRPr/>
            </a:p>
          </p:txBody>
        </p:sp>
      </p:grpSp>
      <p:sp>
        <p:nvSpPr>
          <p:cNvPr id="4" name="object 4"/>
          <p:cNvSpPr/>
          <p:nvPr/>
        </p:nvSpPr>
        <p:spPr>
          <a:xfrm>
            <a:off x="12713335" y="4130676"/>
            <a:ext cx="6177915" cy="6780038"/>
          </a:xfrm>
          <a:custGeom>
            <a:avLst/>
            <a:gdLst/>
            <a:ahLst/>
            <a:cxnLst/>
            <a:rect l="l" t="t" r="r" b="b"/>
            <a:pathLst>
              <a:path w="6177915" h="6186805">
                <a:moveTo>
                  <a:pt x="0" y="6186754"/>
                </a:moveTo>
                <a:lnTo>
                  <a:pt x="6177822" y="6186754"/>
                </a:lnTo>
                <a:lnTo>
                  <a:pt x="6177822" y="0"/>
                </a:lnTo>
                <a:lnTo>
                  <a:pt x="0" y="0"/>
                </a:lnTo>
                <a:lnTo>
                  <a:pt x="0" y="6186754"/>
                </a:lnTo>
                <a:close/>
              </a:path>
            </a:pathLst>
          </a:custGeom>
          <a:solidFill>
            <a:srgbClr val="F4F1EC"/>
          </a:solidFill>
        </p:spPr>
        <p:txBody>
          <a:bodyPr wrap="square" lIns="0" tIns="0" rIns="0" bIns="0" rtlCol="0"/>
          <a:lstStyle/>
          <a:p>
            <a:endParaRPr/>
          </a:p>
        </p:txBody>
      </p:sp>
      <p:sp>
        <p:nvSpPr>
          <p:cNvPr id="5" name="object 5"/>
          <p:cNvSpPr txBox="1">
            <a:spLocks noGrp="1"/>
          </p:cNvSpPr>
          <p:nvPr>
            <p:ph type="title"/>
          </p:nvPr>
        </p:nvSpPr>
        <p:spPr>
          <a:xfrm>
            <a:off x="1212850" y="854075"/>
            <a:ext cx="18364200" cy="2600157"/>
          </a:xfrm>
          <a:prstGeom prst="rect">
            <a:avLst/>
          </a:prstGeom>
        </p:spPr>
        <p:txBody>
          <a:bodyPr vert="horz" wrap="square" lIns="0" tIns="1101810" rIns="0" bIns="0" rtlCol="0">
            <a:spAutoFit/>
          </a:bodyPr>
          <a:lstStyle/>
          <a:p>
            <a:pPr marL="307340">
              <a:lnSpc>
                <a:spcPts val="8150"/>
              </a:lnSpc>
            </a:pPr>
            <a:r>
              <a:rPr lang="en-US" sz="6600" spc="-135" dirty="0" smtClean="0"/>
              <a:t>VINITA MISHRA</a:t>
            </a:r>
            <a:endParaRPr sz="6600" dirty="0"/>
          </a:p>
          <a:p>
            <a:pPr marL="304800">
              <a:lnSpc>
                <a:spcPts val="3410"/>
              </a:lnSpc>
            </a:pPr>
            <a:r>
              <a:rPr lang="en-US" sz="2950" b="0" spc="55" dirty="0">
                <a:latin typeface="Myriad Pro"/>
                <a:cs typeface="Myriad Pro"/>
              </a:rPr>
              <a:t>C</a:t>
            </a:r>
            <a:r>
              <a:rPr lang="en-US" sz="2950" b="0" spc="114" dirty="0">
                <a:latin typeface="Myriad Pro"/>
                <a:cs typeface="Myriad Pro"/>
              </a:rPr>
              <a:t>OUNCIL </a:t>
            </a:r>
            <a:r>
              <a:rPr lang="en-US" sz="2950" b="0" spc="114" dirty="0" smtClean="0">
                <a:latin typeface="Myriad Pro"/>
                <a:cs typeface="Myriad Pro"/>
              </a:rPr>
              <a:t>MEMBER</a:t>
            </a:r>
            <a:endParaRPr sz="2950" dirty="0">
              <a:latin typeface="Myriad Pro"/>
              <a:cs typeface="Myriad Pro"/>
            </a:endParaRPr>
          </a:p>
        </p:txBody>
      </p:sp>
      <p:sp>
        <p:nvSpPr>
          <p:cNvPr id="6" name="object 6"/>
          <p:cNvSpPr txBox="1"/>
          <p:nvPr/>
        </p:nvSpPr>
        <p:spPr>
          <a:xfrm>
            <a:off x="1516151" y="5011348"/>
            <a:ext cx="10321290" cy="5847755"/>
          </a:xfrm>
          <a:prstGeom prst="rect">
            <a:avLst/>
          </a:prstGeom>
        </p:spPr>
        <p:txBody>
          <a:bodyPr vert="horz" wrap="square" lIns="0" tIns="0" rIns="0" bIns="0" rtlCol="0">
            <a:spAutoFit/>
          </a:bodyPr>
          <a:lstStyle/>
          <a:p>
            <a:pPr marL="12700" algn="just">
              <a:lnSpc>
                <a:spcPct val="100000"/>
              </a:lnSpc>
            </a:pPr>
            <a:r>
              <a:rPr lang="en-US" sz="3800" b="1" spc="25" dirty="0" smtClean="0">
                <a:latin typeface="Garamond"/>
                <a:cs typeface="Garamond"/>
              </a:rPr>
              <a:t>BIO</a:t>
            </a:r>
            <a:r>
              <a:rPr lang="en-US" sz="3800" b="1" spc="25" dirty="0" smtClean="0">
                <a:latin typeface="Garamond"/>
                <a:cs typeface="Garamond"/>
              </a:rPr>
              <a:t>:-</a:t>
            </a:r>
            <a:endParaRPr lang="en-US" sz="3800" b="1" spc="25" dirty="0" smtClean="0">
              <a:latin typeface="Garamond"/>
              <a:cs typeface="Garamond"/>
            </a:endParaRPr>
          </a:p>
          <a:p>
            <a:pPr marL="12700" algn="just">
              <a:lnSpc>
                <a:spcPct val="100000"/>
              </a:lnSpc>
            </a:pPr>
            <a:r>
              <a:rPr lang="en-US" sz="3800" b="1" spc="25" dirty="0" smtClean="0">
                <a:latin typeface="Garamond"/>
                <a:cs typeface="Garamond"/>
              </a:rPr>
              <a:t>Describe </a:t>
            </a:r>
            <a:r>
              <a:rPr lang="en-US" sz="3800" b="1" spc="25" dirty="0">
                <a:latin typeface="Garamond"/>
                <a:cs typeface="Garamond"/>
              </a:rPr>
              <a:t>yourself: </a:t>
            </a:r>
            <a:r>
              <a:rPr lang="en-US" sz="3800" spc="25" dirty="0">
                <a:latin typeface="Garamond"/>
                <a:cs typeface="Garamond"/>
              </a:rPr>
              <a:t>I am from </a:t>
            </a:r>
            <a:r>
              <a:rPr lang="en-US" sz="3800" spc="25" dirty="0" err="1">
                <a:latin typeface="Garamond"/>
                <a:cs typeface="Garamond"/>
              </a:rPr>
              <a:t>indore</a:t>
            </a:r>
            <a:r>
              <a:rPr lang="en-US" sz="3800" spc="25" dirty="0">
                <a:latin typeface="Garamond"/>
                <a:cs typeface="Garamond"/>
              </a:rPr>
              <a:t>. Presently I am home maker and handle promotion activity of my husband's business. Basically </a:t>
            </a:r>
            <a:r>
              <a:rPr lang="en-US" sz="3800" spc="25" dirty="0" err="1">
                <a:latin typeface="Garamond"/>
                <a:cs typeface="Garamond"/>
              </a:rPr>
              <a:t>i</a:t>
            </a:r>
            <a:r>
              <a:rPr lang="en-US" sz="3800" spc="25" dirty="0">
                <a:latin typeface="Garamond"/>
                <a:cs typeface="Garamond"/>
              </a:rPr>
              <a:t> have export executive. After that  </a:t>
            </a:r>
            <a:r>
              <a:rPr lang="en-US" sz="3800" spc="25" dirty="0" err="1">
                <a:latin typeface="Garamond"/>
                <a:cs typeface="Garamond"/>
              </a:rPr>
              <a:t>i</a:t>
            </a:r>
            <a:r>
              <a:rPr lang="en-US" sz="3800" spc="25" dirty="0">
                <a:latin typeface="Garamond"/>
                <a:cs typeface="Garamond"/>
              </a:rPr>
              <a:t> am doing something. Yes!!! Remaining all this </a:t>
            </a:r>
            <a:r>
              <a:rPr lang="en-US" sz="3800" spc="25" dirty="0" err="1">
                <a:latin typeface="Garamond"/>
                <a:cs typeface="Garamond"/>
              </a:rPr>
              <a:t>i</a:t>
            </a:r>
            <a:r>
              <a:rPr lang="en-US" sz="3800" spc="25" dirty="0">
                <a:latin typeface="Garamond"/>
                <a:cs typeface="Garamond"/>
              </a:rPr>
              <a:t> hold creative minded, </a:t>
            </a:r>
            <a:r>
              <a:rPr lang="en-US" sz="3800" spc="25" dirty="0" err="1">
                <a:latin typeface="Garamond"/>
                <a:cs typeface="Garamond"/>
              </a:rPr>
              <a:t>i</a:t>
            </a:r>
            <a:r>
              <a:rPr lang="en-US" sz="3800" spc="25" dirty="0">
                <a:latin typeface="Garamond"/>
                <a:cs typeface="Garamond"/>
              </a:rPr>
              <a:t> can manage many event like Birthday </a:t>
            </a:r>
            <a:r>
              <a:rPr lang="en-US" sz="3800" spc="25" dirty="0" err="1">
                <a:latin typeface="Garamond"/>
                <a:cs typeface="Garamond"/>
              </a:rPr>
              <a:t>parties,mahila</a:t>
            </a:r>
            <a:r>
              <a:rPr lang="en-US" sz="3800" spc="25" dirty="0">
                <a:latin typeface="Garamond"/>
                <a:cs typeface="Garamond"/>
              </a:rPr>
              <a:t> </a:t>
            </a:r>
            <a:r>
              <a:rPr lang="en-US" sz="3800" spc="25" dirty="0" err="1">
                <a:latin typeface="Garamond"/>
                <a:cs typeface="Garamond"/>
              </a:rPr>
              <a:t>sangeet</a:t>
            </a:r>
            <a:r>
              <a:rPr lang="en-US" sz="3800" spc="25" dirty="0">
                <a:latin typeface="Garamond"/>
                <a:cs typeface="Garamond"/>
              </a:rPr>
              <a:t>, anniversary parties etc. Sometimes </a:t>
            </a:r>
            <a:r>
              <a:rPr lang="en-US" sz="3800" spc="25" dirty="0" err="1">
                <a:latin typeface="Garamond"/>
                <a:cs typeface="Garamond"/>
              </a:rPr>
              <a:t>i</a:t>
            </a:r>
            <a:r>
              <a:rPr lang="en-US" sz="3800" spc="25" dirty="0">
                <a:latin typeface="Garamond"/>
                <a:cs typeface="Garamond"/>
              </a:rPr>
              <a:t> become </a:t>
            </a:r>
            <a:r>
              <a:rPr lang="en-US" sz="3800" spc="25" dirty="0" err="1">
                <a:latin typeface="Garamond"/>
                <a:cs typeface="Garamond"/>
              </a:rPr>
              <a:t>choriographer</a:t>
            </a:r>
            <a:r>
              <a:rPr lang="en-US" sz="3800" spc="25" dirty="0">
                <a:latin typeface="Garamond"/>
                <a:cs typeface="Garamond"/>
              </a:rPr>
              <a:t> and write poem on situations. </a:t>
            </a:r>
            <a:endParaRPr lang="en-US" sz="3800" spc="25" dirty="0" smtClean="0">
              <a:latin typeface="Garamond"/>
              <a:cs typeface="Garamond"/>
            </a:endParaRPr>
          </a:p>
          <a:p>
            <a:pPr marL="12700" algn="just">
              <a:lnSpc>
                <a:spcPct val="100000"/>
              </a:lnSpc>
            </a:pPr>
            <a:endParaRPr sz="3800" dirty="0">
              <a:latin typeface="Garamond"/>
              <a:cs typeface="Garamond"/>
            </a:endParaRPr>
          </a:p>
        </p:txBody>
      </p:sp>
      <p:sp>
        <p:nvSpPr>
          <p:cNvPr id="13" name="object 13"/>
          <p:cNvSpPr/>
          <p:nvPr/>
        </p:nvSpPr>
        <p:spPr>
          <a:xfrm>
            <a:off x="356010" y="282713"/>
            <a:ext cx="2443806" cy="1057559"/>
          </a:xfrm>
          <a:prstGeom prst="rect">
            <a:avLst/>
          </a:prstGeom>
          <a:blipFill>
            <a:blip r:embed="rId3" cstate="print"/>
            <a:stretch>
              <a:fillRect/>
            </a:stretch>
          </a:blipFill>
        </p:spPr>
        <p:txBody>
          <a:bodyPr wrap="square" lIns="0" tIns="0" rIns="0" bIns="0" rtlCol="0"/>
          <a:lstStyle/>
          <a:p>
            <a:endParaRPr/>
          </a:p>
        </p:txBody>
      </p:sp>
      <p:sp>
        <p:nvSpPr>
          <p:cNvPr id="15" name="object 15"/>
          <p:cNvSpPr/>
          <p:nvPr/>
        </p:nvSpPr>
        <p:spPr>
          <a:xfrm>
            <a:off x="12566649" y="4384431"/>
            <a:ext cx="6464808" cy="339639"/>
          </a:xfrm>
          <a:custGeom>
            <a:avLst/>
            <a:gdLst/>
            <a:ahLst/>
            <a:cxnLst/>
            <a:rect l="l" t="t" r="r" b="b"/>
            <a:pathLst>
              <a:path w="6848475" h="309879">
                <a:moveTo>
                  <a:pt x="6847959" y="309718"/>
                </a:moveTo>
                <a:lnTo>
                  <a:pt x="0" y="309718"/>
                </a:lnTo>
                <a:lnTo>
                  <a:pt x="0" y="0"/>
                </a:lnTo>
                <a:lnTo>
                  <a:pt x="6847959" y="0"/>
                </a:lnTo>
                <a:lnTo>
                  <a:pt x="6847959" y="309718"/>
                </a:lnTo>
                <a:close/>
              </a:path>
            </a:pathLst>
          </a:custGeom>
          <a:solidFill>
            <a:schemeClr val="accent2">
              <a:lumMod val="60000"/>
              <a:lumOff val="40000"/>
            </a:schemeClr>
          </a:solidFill>
        </p:spPr>
        <p:txBody>
          <a:bodyPr wrap="square" lIns="0" tIns="0" rIns="0" bIns="0" rtlCol="0"/>
          <a:lstStyle/>
          <a:p>
            <a:endParaRPr/>
          </a:p>
        </p:txBody>
      </p:sp>
      <p:sp>
        <p:nvSpPr>
          <p:cNvPr id="16" name="object 16"/>
          <p:cNvSpPr/>
          <p:nvPr/>
        </p:nvSpPr>
        <p:spPr>
          <a:xfrm>
            <a:off x="0" y="5361093"/>
            <a:ext cx="607695" cy="5948045"/>
          </a:xfrm>
          <a:custGeom>
            <a:avLst/>
            <a:gdLst/>
            <a:ahLst/>
            <a:cxnLst/>
            <a:rect l="l" t="t" r="r" b="b"/>
            <a:pathLst>
              <a:path w="607695" h="5948045">
                <a:moveTo>
                  <a:pt x="0" y="5947462"/>
                </a:moveTo>
                <a:lnTo>
                  <a:pt x="607311" y="5947462"/>
                </a:lnTo>
                <a:lnTo>
                  <a:pt x="607311" y="0"/>
                </a:lnTo>
                <a:lnTo>
                  <a:pt x="0" y="0"/>
                </a:lnTo>
                <a:lnTo>
                  <a:pt x="0" y="5947462"/>
                </a:lnTo>
                <a:close/>
              </a:path>
            </a:pathLst>
          </a:custGeom>
          <a:solidFill>
            <a:schemeClr val="bg1">
              <a:lumMod val="75000"/>
            </a:schemeClr>
          </a:solidFill>
        </p:spPr>
        <p:txBody>
          <a:bodyPr wrap="square" lIns="0" tIns="0" rIns="0" bIns="0" rtlCol="0"/>
          <a:lstStyle/>
          <a:p>
            <a:endParaRPr/>
          </a:p>
        </p:txBody>
      </p:sp>
      <p:sp>
        <p:nvSpPr>
          <p:cNvPr id="14" name="object 6"/>
          <p:cNvSpPr txBox="1"/>
          <p:nvPr/>
        </p:nvSpPr>
        <p:spPr>
          <a:xfrm>
            <a:off x="13100050" y="7635875"/>
            <a:ext cx="5562600" cy="492443"/>
          </a:xfrm>
          <a:prstGeom prst="rect">
            <a:avLst/>
          </a:prstGeom>
        </p:spPr>
        <p:txBody>
          <a:bodyPr vert="horz" wrap="square" lIns="0" tIns="0" rIns="0" bIns="0" rtlCol="0">
            <a:spAutoFit/>
          </a:bodyPr>
          <a:lstStyle/>
          <a:p>
            <a:pPr marL="12700">
              <a:lnSpc>
                <a:spcPct val="100000"/>
              </a:lnSpc>
            </a:pPr>
            <a:r>
              <a:rPr lang="en-US" sz="3200" b="1" spc="25" dirty="0" smtClean="0">
                <a:latin typeface="Garamond"/>
                <a:cs typeface="Garamond"/>
              </a:rPr>
              <a:t>Insert High Resolution Picture</a:t>
            </a:r>
            <a:endParaRPr sz="3200" dirty="0">
              <a:latin typeface="Garamond"/>
              <a:cs typeface="Garamond"/>
            </a:endParaRPr>
          </a:p>
        </p:txBody>
      </p:sp>
      <p:sp>
        <p:nvSpPr>
          <p:cNvPr id="2" name="Slide Number Placeholder 1"/>
          <p:cNvSpPr>
            <a:spLocks noGrp="1"/>
          </p:cNvSpPr>
          <p:nvPr>
            <p:ph type="sldNum" sz="quarter" idx="7"/>
          </p:nvPr>
        </p:nvSpPr>
        <p:spPr/>
        <p:txBody>
          <a:bodyPr/>
          <a:lstStyle/>
          <a:p>
            <a:fld id="{B6F15528-21DE-4FAA-801E-634DDDAF4B2B}" type="slidenum">
              <a:rPr lang="en-US" smtClean="0"/>
              <a:t>13</a:t>
            </a:fld>
            <a:endParaRPr lang="en-US"/>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573128" y="4130676"/>
            <a:ext cx="6480000" cy="11791064"/>
          </a:xfrm>
          <a:prstGeom prst="rect">
            <a:avLst/>
          </a:prstGeom>
        </p:spPr>
      </p:pic>
    </p:spTree>
    <p:extLst>
      <p:ext uri="{BB962C8B-B14F-4D97-AF65-F5344CB8AC3E}">
        <p14:creationId xmlns:p14="http://schemas.microsoft.com/office/powerpoint/2010/main" val="11997946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 name="Group 7"/>
          <p:cNvGrpSpPr/>
          <p:nvPr/>
        </p:nvGrpSpPr>
        <p:grpSpPr>
          <a:xfrm>
            <a:off x="1091564" y="1799515"/>
            <a:ext cx="18606771" cy="2084070"/>
            <a:chOff x="774844" y="1844675"/>
            <a:chExt cx="18606771" cy="2084070"/>
          </a:xfrm>
        </p:grpSpPr>
        <p:sp>
          <p:nvSpPr>
            <p:cNvPr id="10" name="object 2"/>
            <p:cNvSpPr/>
            <p:nvPr/>
          </p:nvSpPr>
          <p:spPr>
            <a:xfrm>
              <a:off x="774844" y="1844675"/>
              <a:ext cx="12602065" cy="2084070"/>
            </a:xfrm>
            <a:custGeom>
              <a:avLst/>
              <a:gdLst/>
              <a:ahLst/>
              <a:cxnLst/>
              <a:rect l="l" t="t" r="r" b="b"/>
              <a:pathLst>
                <a:path w="13376910" h="11287760">
                  <a:moveTo>
                    <a:pt x="0" y="11287614"/>
                  </a:moveTo>
                  <a:lnTo>
                    <a:pt x="13376430" y="11287614"/>
                  </a:lnTo>
                  <a:lnTo>
                    <a:pt x="13376430" y="0"/>
                  </a:lnTo>
                  <a:lnTo>
                    <a:pt x="0" y="0"/>
                  </a:lnTo>
                  <a:lnTo>
                    <a:pt x="0" y="11287614"/>
                  </a:lnTo>
                  <a:close/>
                </a:path>
              </a:pathLst>
            </a:custGeom>
            <a:solidFill>
              <a:schemeClr val="bg1">
                <a:lumMod val="75000"/>
              </a:schemeClr>
            </a:solidFill>
          </p:spPr>
          <p:txBody>
            <a:bodyPr wrap="square" lIns="0" tIns="0" rIns="0" bIns="0" rtlCol="0"/>
            <a:lstStyle/>
            <a:p>
              <a:endParaRPr/>
            </a:p>
          </p:txBody>
        </p:sp>
        <p:sp>
          <p:nvSpPr>
            <p:cNvPr id="11" name="object 3"/>
            <p:cNvSpPr/>
            <p:nvPr/>
          </p:nvSpPr>
          <p:spPr>
            <a:xfrm>
              <a:off x="13376431" y="1844675"/>
              <a:ext cx="6005184" cy="2084070"/>
            </a:xfrm>
            <a:custGeom>
              <a:avLst/>
              <a:gdLst/>
              <a:ahLst/>
              <a:cxnLst/>
              <a:rect l="l" t="t" r="r" b="b"/>
              <a:pathLst>
                <a:path w="6727825" h="11287760">
                  <a:moveTo>
                    <a:pt x="0" y="11287614"/>
                  </a:moveTo>
                  <a:lnTo>
                    <a:pt x="6727669" y="11287614"/>
                  </a:lnTo>
                  <a:lnTo>
                    <a:pt x="6727669" y="0"/>
                  </a:lnTo>
                  <a:lnTo>
                    <a:pt x="0" y="0"/>
                  </a:lnTo>
                  <a:lnTo>
                    <a:pt x="0" y="11287614"/>
                  </a:lnTo>
                  <a:close/>
                </a:path>
              </a:pathLst>
            </a:custGeom>
            <a:solidFill>
              <a:schemeClr val="accent2">
                <a:lumMod val="60000"/>
                <a:lumOff val="40000"/>
              </a:schemeClr>
            </a:solidFill>
          </p:spPr>
          <p:txBody>
            <a:bodyPr wrap="square" lIns="0" tIns="0" rIns="0" bIns="0" rtlCol="0"/>
            <a:lstStyle/>
            <a:p>
              <a:endParaRPr/>
            </a:p>
          </p:txBody>
        </p:sp>
      </p:grpSp>
      <p:sp>
        <p:nvSpPr>
          <p:cNvPr id="4" name="object 4"/>
          <p:cNvSpPr/>
          <p:nvPr/>
        </p:nvSpPr>
        <p:spPr>
          <a:xfrm>
            <a:off x="12713335" y="4130676"/>
            <a:ext cx="6177915" cy="6780038"/>
          </a:xfrm>
          <a:custGeom>
            <a:avLst/>
            <a:gdLst/>
            <a:ahLst/>
            <a:cxnLst/>
            <a:rect l="l" t="t" r="r" b="b"/>
            <a:pathLst>
              <a:path w="6177915" h="6186805">
                <a:moveTo>
                  <a:pt x="0" y="6186754"/>
                </a:moveTo>
                <a:lnTo>
                  <a:pt x="6177822" y="6186754"/>
                </a:lnTo>
                <a:lnTo>
                  <a:pt x="6177822" y="0"/>
                </a:lnTo>
                <a:lnTo>
                  <a:pt x="0" y="0"/>
                </a:lnTo>
                <a:lnTo>
                  <a:pt x="0" y="6186754"/>
                </a:lnTo>
                <a:close/>
              </a:path>
            </a:pathLst>
          </a:custGeom>
          <a:solidFill>
            <a:srgbClr val="F4F1EC"/>
          </a:solidFill>
        </p:spPr>
        <p:txBody>
          <a:bodyPr wrap="square" lIns="0" tIns="0" rIns="0" bIns="0" rtlCol="0"/>
          <a:lstStyle/>
          <a:p>
            <a:endParaRPr/>
          </a:p>
        </p:txBody>
      </p:sp>
      <p:sp>
        <p:nvSpPr>
          <p:cNvPr id="5" name="object 5"/>
          <p:cNvSpPr txBox="1">
            <a:spLocks noGrp="1"/>
          </p:cNvSpPr>
          <p:nvPr>
            <p:ph type="title"/>
          </p:nvPr>
        </p:nvSpPr>
        <p:spPr>
          <a:xfrm>
            <a:off x="1212850" y="854075"/>
            <a:ext cx="18364200" cy="2600157"/>
          </a:xfrm>
          <a:prstGeom prst="rect">
            <a:avLst/>
          </a:prstGeom>
        </p:spPr>
        <p:txBody>
          <a:bodyPr vert="horz" wrap="square" lIns="0" tIns="1101810" rIns="0" bIns="0" rtlCol="0">
            <a:spAutoFit/>
          </a:bodyPr>
          <a:lstStyle/>
          <a:p>
            <a:pPr marL="307340">
              <a:lnSpc>
                <a:spcPts val="8150"/>
              </a:lnSpc>
            </a:pPr>
            <a:r>
              <a:rPr lang="en-US" sz="6600" spc="-135" dirty="0" smtClean="0"/>
              <a:t>CHANDNI PAHUJA</a:t>
            </a:r>
            <a:endParaRPr sz="6600" dirty="0"/>
          </a:p>
          <a:p>
            <a:pPr marL="304800">
              <a:lnSpc>
                <a:spcPts val="3410"/>
              </a:lnSpc>
            </a:pPr>
            <a:r>
              <a:rPr lang="en-US" sz="2950" b="0" spc="55" dirty="0">
                <a:latin typeface="Myriad Pro"/>
                <a:cs typeface="Myriad Pro"/>
              </a:rPr>
              <a:t>C</a:t>
            </a:r>
            <a:r>
              <a:rPr lang="en-US" sz="2950" b="0" spc="114" dirty="0">
                <a:latin typeface="Myriad Pro"/>
                <a:cs typeface="Myriad Pro"/>
              </a:rPr>
              <a:t>OUNCIL </a:t>
            </a:r>
            <a:r>
              <a:rPr lang="en-US" sz="2950" b="0" spc="114" dirty="0" smtClean="0">
                <a:latin typeface="Myriad Pro"/>
                <a:cs typeface="Myriad Pro"/>
              </a:rPr>
              <a:t>MEMBER</a:t>
            </a:r>
            <a:endParaRPr sz="2950" dirty="0">
              <a:latin typeface="Myriad Pro"/>
              <a:cs typeface="Myriad Pro"/>
            </a:endParaRPr>
          </a:p>
        </p:txBody>
      </p:sp>
      <p:sp>
        <p:nvSpPr>
          <p:cNvPr id="6" name="object 6"/>
          <p:cNvSpPr txBox="1"/>
          <p:nvPr/>
        </p:nvSpPr>
        <p:spPr>
          <a:xfrm>
            <a:off x="1516151" y="5011348"/>
            <a:ext cx="10321290" cy="3508653"/>
          </a:xfrm>
          <a:prstGeom prst="rect">
            <a:avLst/>
          </a:prstGeom>
        </p:spPr>
        <p:txBody>
          <a:bodyPr vert="horz" wrap="square" lIns="0" tIns="0" rIns="0" bIns="0" rtlCol="0">
            <a:spAutoFit/>
          </a:bodyPr>
          <a:lstStyle/>
          <a:p>
            <a:pPr marL="12700" algn="just">
              <a:lnSpc>
                <a:spcPct val="100000"/>
              </a:lnSpc>
            </a:pPr>
            <a:r>
              <a:rPr lang="en-US" sz="3800" b="1" spc="25" dirty="0" smtClean="0">
                <a:latin typeface="Garamond"/>
                <a:cs typeface="Garamond"/>
              </a:rPr>
              <a:t>BIO</a:t>
            </a:r>
            <a:r>
              <a:rPr lang="en-US" sz="3800" b="1" spc="25" dirty="0" smtClean="0">
                <a:latin typeface="Garamond"/>
                <a:cs typeface="Garamond"/>
              </a:rPr>
              <a:t>:-</a:t>
            </a:r>
            <a:endParaRPr lang="en-US" sz="3800" b="1" spc="25" dirty="0" smtClean="0">
              <a:latin typeface="Garamond"/>
              <a:cs typeface="Garamond"/>
            </a:endParaRPr>
          </a:p>
          <a:p>
            <a:pPr marL="12700" algn="just">
              <a:lnSpc>
                <a:spcPct val="100000"/>
              </a:lnSpc>
            </a:pPr>
            <a:r>
              <a:rPr lang="en-US" sz="3800" b="1" spc="25" dirty="0" smtClean="0">
                <a:latin typeface="Garamond"/>
                <a:cs typeface="Garamond"/>
              </a:rPr>
              <a:t>Describe </a:t>
            </a:r>
            <a:r>
              <a:rPr lang="en-US" sz="3800" b="1" spc="25" dirty="0">
                <a:latin typeface="Garamond"/>
                <a:cs typeface="Garamond"/>
              </a:rPr>
              <a:t>yourself: </a:t>
            </a:r>
            <a:r>
              <a:rPr lang="en-US" sz="3800" spc="25" dirty="0">
                <a:latin typeface="Garamond"/>
                <a:cs typeface="Garamond"/>
              </a:rPr>
              <a:t>I am from </a:t>
            </a:r>
            <a:r>
              <a:rPr lang="en-US" sz="3800" spc="25" dirty="0" err="1">
                <a:latin typeface="Garamond"/>
                <a:cs typeface="Garamond"/>
              </a:rPr>
              <a:t>indore</a:t>
            </a:r>
            <a:r>
              <a:rPr lang="en-US" sz="3800" spc="25" dirty="0">
                <a:latin typeface="Garamond"/>
                <a:cs typeface="Garamond"/>
              </a:rPr>
              <a:t> ..I am working as a </a:t>
            </a:r>
            <a:r>
              <a:rPr lang="en-US" sz="3800" spc="25" dirty="0" err="1">
                <a:latin typeface="Garamond"/>
                <a:cs typeface="Garamond"/>
              </a:rPr>
              <a:t>homebaker</a:t>
            </a:r>
            <a:r>
              <a:rPr lang="en-US" sz="3800" spc="25" dirty="0">
                <a:latin typeface="Garamond"/>
                <a:cs typeface="Garamond"/>
              </a:rPr>
              <a:t>..I just love making cakes with scratch and unique </a:t>
            </a:r>
            <a:r>
              <a:rPr lang="en-US" sz="3800" spc="25" dirty="0" err="1">
                <a:latin typeface="Garamond"/>
                <a:cs typeface="Garamond"/>
              </a:rPr>
              <a:t>flavour</a:t>
            </a:r>
            <a:r>
              <a:rPr lang="en-US" sz="3800" spc="25" dirty="0">
                <a:latin typeface="Garamond"/>
                <a:cs typeface="Garamond"/>
              </a:rPr>
              <a:t>...I can customize as per customer's choice</a:t>
            </a:r>
            <a:endParaRPr lang="en-US" sz="3800" spc="25" dirty="0" smtClean="0">
              <a:latin typeface="Garamond"/>
              <a:cs typeface="Garamond"/>
            </a:endParaRPr>
          </a:p>
          <a:p>
            <a:pPr marL="12700" algn="just">
              <a:lnSpc>
                <a:spcPct val="100000"/>
              </a:lnSpc>
            </a:pPr>
            <a:endParaRPr sz="3800" dirty="0">
              <a:latin typeface="Garamond"/>
              <a:cs typeface="Garamond"/>
            </a:endParaRPr>
          </a:p>
        </p:txBody>
      </p:sp>
      <p:sp>
        <p:nvSpPr>
          <p:cNvPr id="13" name="object 13"/>
          <p:cNvSpPr/>
          <p:nvPr/>
        </p:nvSpPr>
        <p:spPr>
          <a:xfrm>
            <a:off x="356010" y="282713"/>
            <a:ext cx="2443806" cy="1057559"/>
          </a:xfrm>
          <a:prstGeom prst="rect">
            <a:avLst/>
          </a:prstGeom>
          <a:blipFill>
            <a:blip r:embed="rId3" cstate="print"/>
            <a:stretch>
              <a:fillRect/>
            </a:stretch>
          </a:blipFill>
        </p:spPr>
        <p:txBody>
          <a:bodyPr wrap="square" lIns="0" tIns="0" rIns="0" bIns="0" rtlCol="0"/>
          <a:lstStyle/>
          <a:p>
            <a:endParaRPr/>
          </a:p>
        </p:txBody>
      </p:sp>
      <p:sp>
        <p:nvSpPr>
          <p:cNvPr id="15" name="object 15"/>
          <p:cNvSpPr/>
          <p:nvPr/>
        </p:nvSpPr>
        <p:spPr>
          <a:xfrm>
            <a:off x="12566649" y="4384431"/>
            <a:ext cx="6464808" cy="339639"/>
          </a:xfrm>
          <a:custGeom>
            <a:avLst/>
            <a:gdLst/>
            <a:ahLst/>
            <a:cxnLst/>
            <a:rect l="l" t="t" r="r" b="b"/>
            <a:pathLst>
              <a:path w="6848475" h="309879">
                <a:moveTo>
                  <a:pt x="6847959" y="309718"/>
                </a:moveTo>
                <a:lnTo>
                  <a:pt x="0" y="309718"/>
                </a:lnTo>
                <a:lnTo>
                  <a:pt x="0" y="0"/>
                </a:lnTo>
                <a:lnTo>
                  <a:pt x="6847959" y="0"/>
                </a:lnTo>
                <a:lnTo>
                  <a:pt x="6847959" y="309718"/>
                </a:lnTo>
                <a:close/>
              </a:path>
            </a:pathLst>
          </a:custGeom>
          <a:solidFill>
            <a:schemeClr val="accent2">
              <a:lumMod val="60000"/>
              <a:lumOff val="40000"/>
            </a:schemeClr>
          </a:solidFill>
        </p:spPr>
        <p:txBody>
          <a:bodyPr wrap="square" lIns="0" tIns="0" rIns="0" bIns="0" rtlCol="0"/>
          <a:lstStyle/>
          <a:p>
            <a:endParaRPr/>
          </a:p>
        </p:txBody>
      </p:sp>
      <p:sp>
        <p:nvSpPr>
          <p:cNvPr id="16" name="object 16"/>
          <p:cNvSpPr/>
          <p:nvPr/>
        </p:nvSpPr>
        <p:spPr>
          <a:xfrm>
            <a:off x="0" y="5361093"/>
            <a:ext cx="607695" cy="5948045"/>
          </a:xfrm>
          <a:custGeom>
            <a:avLst/>
            <a:gdLst/>
            <a:ahLst/>
            <a:cxnLst/>
            <a:rect l="l" t="t" r="r" b="b"/>
            <a:pathLst>
              <a:path w="607695" h="5948045">
                <a:moveTo>
                  <a:pt x="0" y="5947462"/>
                </a:moveTo>
                <a:lnTo>
                  <a:pt x="607311" y="5947462"/>
                </a:lnTo>
                <a:lnTo>
                  <a:pt x="607311" y="0"/>
                </a:lnTo>
                <a:lnTo>
                  <a:pt x="0" y="0"/>
                </a:lnTo>
                <a:lnTo>
                  <a:pt x="0" y="5947462"/>
                </a:lnTo>
                <a:close/>
              </a:path>
            </a:pathLst>
          </a:custGeom>
          <a:solidFill>
            <a:schemeClr val="bg1">
              <a:lumMod val="75000"/>
            </a:schemeClr>
          </a:solidFill>
        </p:spPr>
        <p:txBody>
          <a:bodyPr wrap="square" lIns="0" tIns="0" rIns="0" bIns="0" rtlCol="0"/>
          <a:lstStyle/>
          <a:p>
            <a:endParaRPr/>
          </a:p>
        </p:txBody>
      </p:sp>
      <p:sp>
        <p:nvSpPr>
          <p:cNvPr id="14" name="object 6"/>
          <p:cNvSpPr txBox="1"/>
          <p:nvPr/>
        </p:nvSpPr>
        <p:spPr>
          <a:xfrm>
            <a:off x="13100050" y="7635875"/>
            <a:ext cx="5562600" cy="492443"/>
          </a:xfrm>
          <a:prstGeom prst="rect">
            <a:avLst/>
          </a:prstGeom>
        </p:spPr>
        <p:txBody>
          <a:bodyPr vert="horz" wrap="square" lIns="0" tIns="0" rIns="0" bIns="0" rtlCol="0">
            <a:spAutoFit/>
          </a:bodyPr>
          <a:lstStyle/>
          <a:p>
            <a:pPr marL="12700">
              <a:lnSpc>
                <a:spcPct val="100000"/>
              </a:lnSpc>
            </a:pPr>
            <a:r>
              <a:rPr lang="en-US" sz="3200" b="1" spc="25" dirty="0" smtClean="0">
                <a:latin typeface="Garamond"/>
                <a:cs typeface="Garamond"/>
              </a:rPr>
              <a:t>Insert High Resolution Picture</a:t>
            </a:r>
            <a:endParaRPr sz="3200" dirty="0">
              <a:latin typeface="Garamond"/>
              <a:cs typeface="Garamond"/>
            </a:endParaRPr>
          </a:p>
        </p:txBody>
      </p:sp>
      <p:sp>
        <p:nvSpPr>
          <p:cNvPr id="2" name="Slide Number Placeholder 1"/>
          <p:cNvSpPr>
            <a:spLocks noGrp="1"/>
          </p:cNvSpPr>
          <p:nvPr>
            <p:ph type="sldNum" sz="quarter" idx="7"/>
          </p:nvPr>
        </p:nvSpPr>
        <p:spPr/>
        <p:txBody>
          <a:bodyPr/>
          <a:lstStyle/>
          <a:p>
            <a:fld id="{B6F15528-21DE-4FAA-801E-634DDDAF4B2B}" type="slidenum">
              <a:rPr lang="en-US" smtClean="0"/>
              <a:t>14</a:t>
            </a:fld>
            <a:endParaRPr lang="en-US"/>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027153" y="4210260"/>
            <a:ext cx="7543800" cy="10058400"/>
          </a:xfrm>
          <a:prstGeom prst="rect">
            <a:avLst/>
          </a:prstGeom>
        </p:spPr>
      </p:pic>
    </p:spTree>
    <p:extLst>
      <p:ext uri="{BB962C8B-B14F-4D97-AF65-F5344CB8AC3E}">
        <p14:creationId xmlns:p14="http://schemas.microsoft.com/office/powerpoint/2010/main" val="18084216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 name="Group 7"/>
          <p:cNvGrpSpPr/>
          <p:nvPr/>
        </p:nvGrpSpPr>
        <p:grpSpPr>
          <a:xfrm>
            <a:off x="774844" y="1844675"/>
            <a:ext cx="18606771" cy="2084070"/>
            <a:chOff x="774844" y="1844675"/>
            <a:chExt cx="18606771" cy="2084070"/>
          </a:xfrm>
        </p:grpSpPr>
        <p:sp>
          <p:nvSpPr>
            <p:cNvPr id="10" name="object 2"/>
            <p:cNvSpPr/>
            <p:nvPr/>
          </p:nvSpPr>
          <p:spPr>
            <a:xfrm>
              <a:off x="774844" y="1844675"/>
              <a:ext cx="12602065" cy="2084070"/>
            </a:xfrm>
            <a:custGeom>
              <a:avLst/>
              <a:gdLst/>
              <a:ahLst/>
              <a:cxnLst/>
              <a:rect l="l" t="t" r="r" b="b"/>
              <a:pathLst>
                <a:path w="13376910" h="11287760">
                  <a:moveTo>
                    <a:pt x="0" y="11287614"/>
                  </a:moveTo>
                  <a:lnTo>
                    <a:pt x="13376430" y="11287614"/>
                  </a:lnTo>
                  <a:lnTo>
                    <a:pt x="13376430" y="0"/>
                  </a:lnTo>
                  <a:lnTo>
                    <a:pt x="0" y="0"/>
                  </a:lnTo>
                  <a:lnTo>
                    <a:pt x="0" y="11287614"/>
                  </a:lnTo>
                  <a:close/>
                </a:path>
              </a:pathLst>
            </a:custGeom>
            <a:solidFill>
              <a:schemeClr val="bg1">
                <a:lumMod val="75000"/>
              </a:schemeClr>
            </a:solidFill>
          </p:spPr>
          <p:txBody>
            <a:bodyPr wrap="square" lIns="0" tIns="0" rIns="0" bIns="0" rtlCol="0"/>
            <a:lstStyle/>
            <a:p>
              <a:endParaRPr/>
            </a:p>
          </p:txBody>
        </p:sp>
        <p:sp>
          <p:nvSpPr>
            <p:cNvPr id="11" name="object 3"/>
            <p:cNvSpPr/>
            <p:nvPr/>
          </p:nvSpPr>
          <p:spPr>
            <a:xfrm>
              <a:off x="13376431" y="1844675"/>
              <a:ext cx="6005184" cy="2084070"/>
            </a:xfrm>
            <a:custGeom>
              <a:avLst/>
              <a:gdLst/>
              <a:ahLst/>
              <a:cxnLst/>
              <a:rect l="l" t="t" r="r" b="b"/>
              <a:pathLst>
                <a:path w="6727825" h="11287760">
                  <a:moveTo>
                    <a:pt x="0" y="11287614"/>
                  </a:moveTo>
                  <a:lnTo>
                    <a:pt x="6727669" y="11287614"/>
                  </a:lnTo>
                  <a:lnTo>
                    <a:pt x="6727669" y="0"/>
                  </a:lnTo>
                  <a:lnTo>
                    <a:pt x="0" y="0"/>
                  </a:lnTo>
                  <a:lnTo>
                    <a:pt x="0" y="11287614"/>
                  </a:lnTo>
                  <a:close/>
                </a:path>
              </a:pathLst>
            </a:custGeom>
            <a:solidFill>
              <a:schemeClr val="accent2">
                <a:lumMod val="60000"/>
                <a:lumOff val="40000"/>
              </a:schemeClr>
            </a:solidFill>
          </p:spPr>
          <p:txBody>
            <a:bodyPr wrap="square" lIns="0" tIns="0" rIns="0" bIns="0" rtlCol="0"/>
            <a:lstStyle/>
            <a:p>
              <a:endParaRPr/>
            </a:p>
          </p:txBody>
        </p:sp>
      </p:grpSp>
      <p:sp>
        <p:nvSpPr>
          <p:cNvPr id="4" name="object 4"/>
          <p:cNvSpPr/>
          <p:nvPr/>
        </p:nvSpPr>
        <p:spPr>
          <a:xfrm>
            <a:off x="12713335" y="4130676"/>
            <a:ext cx="6177915" cy="6780038"/>
          </a:xfrm>
          <a:custGeom>
            <a:avLst/>
            <a:gdLst/>
            <a:ahLst/>
            <a:cxnLst/>
            <a:rect l="l" t="t" r="r" b="b"/>
            <a:pathLst>
              <a:path w="6177915" h="6186805">
                <a:moveTo>
                  <a:pt x="0" y="6186754"/>
                </a:moveTo>
                <a:lnTo>
                  <a:pt x="6177822" y="6186754"/>
                </a:lnTo>
                <a:lnTo>
                  <a:pt x="6177822" y="0"/>
                </a:lnTo>
                <a:lnTo>
                  <a:pt x="0" y="0"/>
                </a:lnTo>
                <a:lnTo>
                  <a:pt x="0" y="6186754"/>
                </a:lnTo>
                <a:close/>
              </a:path>
            </a:pathLst>
          </a:custGeom>
          <a:solidFill>
            <a:srgbClr val="F4F1EC"/>
          </a:solidFill>
        </p:spPr>
        <p:txBody>
          <a:bodyPr wrap="square" lIns="0" tIns="0" rIns="0" bIns="0" rtlCol="0"/>
          <a:lstStyle/>
          <a:p>
            <a:endParaRPr/>
          </a:p>
        </p:txBody>
      </p:sp>
      <p:sp>
        <p:nvSpPr>
          <p:cNvPr id="5" name="object 5"/>
          <p:cNvSpPr txBox="1">
            <a:spLocks noGrp="1"/>
          </p:cNvSpPr>
          <p:nvPr>
            <p:ph type="title"/>
          </p:nvPr>
        </p:nvSpPr>
        <p:spPr>
          <a:xfrm>
            <a:off x="1212850" y="854075"/>
            <a:ext cx="18364200" cy="2600157"/>
          </a:xfrm>
          <a:prstGeom prst="rect">
            <a:avLst/>
          </a:prstGeom>
        </p:spPr>
        <p:txBody>
          <a:bodyPr vert="horz" wrap="square" lIns="0" tIns="1101810" rIns="0" bIns="0" rtlCol="0">
            <a:spAutoFit/>
          </a:bodyPr>
          <a:lstStyle/>
          <a:p>
            <a:pPr marL="307340">
              <a:lnSpc>
                <a:spcPts val="8150"/>
              </a:lnSpc>
            </a:pPr>
            <a:r>
              <a:rPr lang="en-US" sz="6600" spc="-135" dirty="0" smtClean="0"/>
              <a:t>PUSHPA CHOURASE BANSIWAL</a:t>
            </a:r>
            <a:endParaRPr sz="6600" dirty="0"/>
          </a:p>
          <a:p>
            <a:pPr marL="304800">
              <a:lnSpc>
                <a:spcPts val="3410"/>
              </a:lnSpc>
            </a:pPr>
            <a:r>
              <a:rPr lang="en-US" sz="2950" b="0" spc="55" dirty="0">
                <a:latin typeface="Myriad Pro"/>
                <a:cs typeface="Myriad Pro"/>
              </a:rPr>
              <a:t>C</a:t>
            </a:r>
            <a:r>
              <a:rPr lang="en-US" sz="2950" b="0" spc="114" dirty="0">
                <a:latin typeface="Myriad Pro"/>
                <a:cs typeface="Myriad Pro"/>
              </a:rPr>
              <a:t>OUNCIL </a:t>
            </a:r>
            <a:r>
              <a:rPr lang="en-US" sz="2950" b="0" spc="114" dirty="0" smtClean="0">
                <a:latin typeface="Myriad Pro"/>
                <a:cs typeface="Myriad Pro"/>
              </a:rPr>
              <a:t>MEMBER</a:t>
            </a:r>
            <a:endParaRPr sz="2950" dirty="0">
              <a:latin typeface="Myriad Pro"/>
              <a:cs typeface="Myriad Pro"/>
            </a:endParaRPr>
          </a:p>
        </p:txBody>
      </p:sp>
      <p:sp>
        <p:nvSpPr>
          <p:cNvPr id="6" name="object 6"/>
          <p:cNvSpPr txBox="1"/>
          <p:nvPr/>
        </p:nvSpPr>
        <p:spPr>
          <a:xfrm>
            <a:off x="1516151" y="5011348"/>
            <a:ext cx="10321290" cy="3508653"/>
          </a:xfrm>
          <a:prstGeom prst="rect">
            <a:avLst/>
          </a:prstGeom>
        </p:spPr>
        <p:txBody>
          <a:bodyPr vert="horz" wrap="square" lIns="0" tIns="0" rIns="0" bIns="0" rtlCol="0">
            <a:spAutoFit/>
          </a:bodyPr>
          <a:lstStyle/>
          <a:p>
            <a:pPr marL="12700" algn="just">
              <a:lnSpc>
                <a:spcPct val="100000"/>
              </a:lnSpc>
            </a:pPr>
            <a:r>
              <a:rPr lang="en-US" sz="3800" b="1" spc="25" dirty="0" smtClean="0">
                <a:latin typeface="Garamond"/>
                <a:cs typeface="Garamond"/>
              </a:rPr>
              <a:t>BIO </a:t>
            </a:r>
            <a:r>
              <a:rPr lang="en-US" sz="3800" b="1" spc="25" dirty="0" smtClean="0">
                <a:latin typeface="Garamond"/>
                <a:cs typeface="Garamond"/>
              </a:rPr>
              <a:t>:-</a:t>
            </a:r>
          </a:p>
          <a:p>
            <a:pPr marL="12700" algn="just">
              <a:lnSpc>
                <a:spcPct val="100000"/>
              </a:lnSpc>
            </a:pPr>
            <a:endParaRPr lang="en-US" sz="3800" b="1" spc="25" dirty="0">
              <a:latin typeface="Garamond"/>
              <a:cs typeface="Garamond"/>
            </a:endParaRPr>
          </a:p>
          <a:p>
            <a:pPr marL="12700" algn="just">
              <a:lnSpc>
                <a:spcPct val="100000"/>
              </a:lnSpc>
            </a:pPr>
            <a:r>
              <a:rPr lang="en-US" sz="3800" b="1" spc="25" dirty="0" err="1" smtClean="0">
                <a:latin typeface="Garamond"/>
                <a:cs typeface="Garamond"/>
              </a:rPr>
              <a:t>EXPERTISE:</a:t>
            </a:r>
            <a:r>
              <a:rPr lang="en-US" sz="3800" spc="25" dirty="0" err="1" smtClean="0">
                <a:latin typeface="Garamond"/>
                <a:cs typeface="Garamond"/>
              </a:rPr>
              <a:t>worked</a:t>
            </a:r>
            <a:r>
              <a:rPr lang="en-US" sz="3800" spc="25" dirty="0" smtClean="0">
                <a:latin typeface="Garamond"/>
                <a:cs typeface="Garamond"/>
              </a:rPr>
              <a:t> as software and technical skills</a:t>
            </a:r>
          </a:p>
          <a:p>
            <a:pPr marL="12700" algn="just">
              <a:lnSpc>
                <a:spcPct val="100000"/>
              </a:lnSpc>
            </a:pPr>
            <a:endParaRPr lang="en-US" sz="3800" spc="25" dirty="0" smtClean="0">
              <a:latin typeface="Garamond"/>
              <a:cs typeface="Garamond"/>
            </a:endParaRPr>
          </a:p>
          <a:p>
            <a:pPr marL="12700" algn="just">
              <a:lnSpc>
                <a:spcPct val="100000"/>
              </a:lnSpc>
            </a:pPr>
            <a:r>
              <a:rPr lang="en-US" sz="3800" b="1" spc="25" dirty="0" smtClean="0">
                <a:latin typeface="Garamond"/>
                <a:cs typeface="Garamond"/>
              </a:rPr>
              <a:t>Describe yourself: </a:t>
            </a:r>
            <a:r>
              <a:rPr lang="en-US" sz="3800" spc="25" dirty="0" smtClean="0">
                <a:latin typeface="Garamond"/>
                <a:cs typeface="Garamond"/>
              </a:rPr>
              <a:t>Decision making </a:t>
            </a:r>
            <a:r>
              <a:rPr lang="en-US" sz="3800" spc="25" dirty="0" err="1" smtClean="0">
                <a:latin typeface="Garamond"/>
                <a:cs typeface="Garamond"/>
              </a:rPr>
              <a:t>person,self</a:t>
            </a:r>
            <a:r>
              <a:rPr lang="en-US" sz="3800" spc="25" dirty="0" smtClean="0">
                <a:latin typeface="Garamond"/>
                <a:cs typeface="Garamond"/>
              </a:rPr>
              <a:t> </a:t>
            </a:r>
            <a:r>
              <a:rPr lang="en-US" sz="3800" spc="25" dirty="0" err="1" smtClean="0">
                <a:latin typeface="Garamond"/>
                <a:cs typeface="Garamond"/>
              </a:rPr>
              <a:t>motivated,determinant,creative,focused,good</a:t>
            </a:r>
            <a:r>
              <a:rPr lang="en-US" sz="3800" spc="25" dirty="0" smtClean="0">
                <a:latin typeface="Garamond"/>
                <a:cs typeface="Garamond"/>
              </a:rPr>
              <a:t> listener.</a:t>
            </a:r>
            <a:endParaRPr sz="3800" dirty="0">
              <a:latin typeface="Garamond"/>
              <a:cs typeface="Garamond"/>
            </a:endParaRPr>
          </a:p>
        </p:txBody>
      </p:sp>
      <p:sp>
        <p:nvSpPr>
          <p:cNvPr id="13" name="object 13"/>
          <p:cNvSpPr/>
          <p:nvPr/>
        </p:nvSpPr>
        <p:spPr>
          <a:xfrm>
            <a:off x="356010" y="282713"/>
            <a:ext cx="2443806" cy="1057559"/>
          </a:xfrm>
          <a:prstGeom prst="rect">
            <a:avLst/>
          </a:prstGeom>
          <a:blipFill>
            <a:blip r:embed="rId3" cstate="print"/>
            <a:stretch>
              <a:fillRect/>
            </a:stretch>
          </a:blipFill>
        </p:spPr>
        <p:txBody>
          <a:bodyPr wrap="square" lIns="0" tIns="0" rIns="0" bIns="0" rtlCol="0"/>
          <a:lstStyle/>
          <a:p>
            <a:endParaRPr/>
          </a:p>
        </p:txBody>
      </p:sp>
      <p:sp>
        <p:nvSpPr>
          <p:cNvPr id="15" name="object 15"/>
          <p:cNvSpPr/>
          <p:nvPr/>
        </p:nvSpPr>
        <p:spPr>
          <a:xfrm>
            <a:off x="12566649" y="4384431"/>
            <a:ext cx="6464808" cy="339639"/>
          </a:xfrm>
          <a:custGeom>
            <a:avLst/>
            <a:gdLst/>
            <a:ahLst/>
            <a:cxnLst/>
            <a:rect l="l" t="t" r="r" b="b"/>
            <a:pathLst>
              <a:path w="6848475" h="309879">
                <a:moveTo>
                  <a:pt x="6847959" y="309718"/>
                </a:moveTo>
                <a:lnTo>
                  <a:pt x="0" y="309718"/>
                </a:lnTo>
                <a:lnTo>
                  <a:pt x="0" y="0"/>
                </a:lnTo>
                <a:lnTo>
                  <a:pt x="6847959" y="0"/>
                </a:lnTo>
                <a:lnTo>
                  <a:pt x="6847959" y="309718"/>
                </a:lnTo>
                <a:close/>
              </a:path>
            </a:pathLst>
          </a:custGeom>
          <a:solidFill>
            <a:schemeClr val="accent2">
              <a:lumMod val="60000"/>
              <a:lumOff val="40000"/>
            </a:schemeClr>
          </a:solidFill>
        </p:spPr>
        <p:txBody>
          <a:bodyPr wrap="square" lIns="0" tIns="0" rIns="0" bIns="0" rtlCol="0"/>
          <a:lstStyle/>
          <a:p>
            <a:endParaRPr/>
          </a:p>
        </p:txBody>
      </p:sp>
      <p:sp>
        <p:nvSpPr>
          <p:cNvPr id="16" name="object 16"/>
          <p:cNvSpPr/>
          <p:nvPr/>
        </p:nvSpPr>
        <p:spPr>
          <a:xfrm>
            <a:off x="0" y="5361093"/>
            <a:ext cx="607695" cy="5948045"/>
          </a:xfrm>
          <a:custGeom>
            <a:avLst/>
            <a:gdLst/>
            <a:ahLst/>
            <a:cxnLst/>
            <a:rect l="l" t="t" r="r" b="b"/>
            <a:pathLst>
              <a:path w="607695" h="5948045">
                <a:moveTo>
                  <a:pt x="0" y="5947462"/>
                </a:moveTo>
                <a:lnTo>
                  <a:pt x="607311" y="5947462"/>
                </a:lnTo>
                <a:lnTo>
                  <a:pt x="607311" y="0"/>
                </a:lnTo>
                <a:lnTo>
                  <a:pt x="0" y="0"/>
                </a:lnTo>
                <a:lnTo>
                  <a:pt x="0" y="5947462"/>
                </a:lnTo>
                <a:close/>
              </a:path>
            </a:pathLst>
          </a:custGeom>
          <a:solidFill>
            <a:schemeClr val="bg1">
              <a:lumMod val="75000"/>
            </a:schemeClr>
          </a:solidFill>
        </p:spPr>
        <p:txBody>
          <a:bodyPr wrap="square" lIns="0" tIns="0" rIns="0" bIns="0" rtlCol="0"/>
          <a:lstStyle/>
          <a:p>
            <a:endParaRPr/>
          </a:p>
        </p:txBody>
      </p:sp>
      <p:sp>
        <p:nvSpPr>
          <p:cNvPr id="14" name="object 6"/>
          <p:cNvSpPr txBox="1"/>
          <p:nvPr/>
        </p:nvSpPr>
        <p:spPr>
          <a:xfrm>
            <a:off x="13100050" y="7635875"/>
            <a:ext cx="5562600" cy="492443"/>
          </a:xfrm>
          <a:prstGeom prst="rect">
            <a:avLst/>
          </a:prstGeom>
        </p:spPr>
        <p:txBody>
          <a:bodyPr vert="horz" wrap="square" lIns="0" tIns="0" rIns="0" bIns="0" rtlCol="0">
            <a:spAutoFit/>
          </a:bodyPr>
          <a:lstStyle/>
          <a:p>
            <a:pPr marL="12700">
              <a:lnSpc>
                <a:spcPct val="100000"/>
              </a:lnSpc>
            </a:pPr>
            <a:r>
              <a:rPr lang="en-US" sz="3200" b="1" spc="25" dirty="0" smtClean="0">
                <a:latin typeface="Garamond"/>
                <a:cs typeface="Garamond"/>
              </a:rPr>
              <a:t>Insert High Resolution Picture</a:t>
            </a:r>
            <a:endParaRPr sz="3200" dirty="0">
              <a:latin typeface="Garamond"/>
              <a:cs typeface="Garamond"/>
            </a:endParaRPr>
          </a:p>
        </p:txBody>
      </p:sp>
      <p:sp>
        <p:nvSpPr>
          <p:cNvPr id="2" name="Slide Number Placeholder 1"/>
          <p:cNvSpPr>
            <a:spLocks noGrp="1"/>
          </p:cNvSpPr>
          <p:nvPr>
            <p:ph type="sldNum" sz="quarter" idx="7"/>
          </p:nvPr>
        </p:nvSpPr>
        <p:spPr/>
        <p:txBody>
          <a:bodyPr/>
          <a:lstStyle/>
          <a:p>
            <a:fld id="{B6F15528-21DE-4FAA-801E-634DDDAF4B2B}" type="slidenum">
              <a:rPr lang="en-US" smtClean="0"/>
              <a:t>15</a:t>
            </a:fld>
            <a:endParaRPr lang="en-US"/>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912853" y="4025594"/>
            <a:ext cx="7772400" cy="8276765"/>
          </a:xfrm>
          <a:prstGeom prst="rect">
            <a:avLst/>
          </a:prstGeom>
        </p:spPr>
      </p:pic>
    </p:spTree>
    <p:extLst>
      <p:ext uri="{BB962C8B-B14F-4D97-AF65-F5344CB8AC3E}">
        <p14:creationId xmlns:p14="http://schemas.microsoft.com/office/powerpoint/2010/main" val="10279087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 name="Group 7"/>
          <p:cNvGrpSpPr/>
          <p:nvPr/>
        </p:nvGrpSpPr>
        <p:grpSpPr>
          <a:xfrm>
            <a:off x="774844" y="1844675"/>
            <a:ext cx="18606771" cy="2084070"/>
            <a:chOff x="774844" y="1844675"/>
            <a:chExt cx="18606771" cy="2084070"/>
          </a:xfrm>
        </p:grpSpPr>
        <p:sp>
          <p:nvSpPr>
            <p:cNvPr id="10" name="object 2"/>
            <p:cNvSpPr/>
            <p:nvPr/>
          </p:nvSpPr>
          <p:spPr>
            <a:xfrm>
              <a:off x="774844" y="1844675"/>
              <a:ext cx="12602065" cy="2084070"/>
            </a:xfrm>
            <a:custGeom>
              <a:avLst/>
              <a:gdLst/>
              <a:ahLst/>
              <a:cxnLst/>
              <a:rect l="l" t="t" r="r" b="b"/>
              <a:pathLst>
                <a:path w="13376910" h="11287760">
                  <a:moveTo>
                    <a:pt x="0" y="11287614"/>
                  </a:moveTo>
                  <a:lnTo>
                    <a:pt x="13376430" y="11287614"/>
                  </a:lnTo>
                  <a:lnTo>
                    <a:pt x="13376430" y="0"/>
                  </a:lnTo>
                  <a:lnTo>
                    <a:pt x="0" y="0"/>
                  </a:lnTo>
                  <a:lnTo>
                    <a:pt x="0" y="11287614"/>
                  </a:lnTo>
                  <a:close/>
                </a:path>
              </a:pathLst>
            </a:custGeom>
            <a:solidFill>
              <a:schemeClr val="bg1">
                <a:lumMod val="75000"/>
              </a:schemeClr>
            </a:solidFill>
          </p:spPr>
          <p:txBody>
            <a:bodyPr wrap="square" lIns="0" tIns="0" rIns="0" bIns="0" rtlCol="0"/>
            <a:lstStyle/>
            <a:p>
              <a:endParaRPr/>
            </a:p>
          </p:txBody>
        </p:sp>
        <p:sp>
          <p:nvSpPr>
            <p:cNvPr id="11" name="object 3"/>
            <p:cNvSpPr/>
            <p:nvPr/>
          </p:nvSpPr>
          <p:spPr>
            <a:xfrm>
              <a:off x="13376431" y="1844675"/>
              <a:ext cx="6005184" cy="2084070"/>
            </a:xfrm>
            <a:custGeom>
              <a:avLst/>
              <a:gdLst/>
              <a:ahLst/>
              <a:cxnLst/>
              <a:rect l="l" t="t" r="r" b="b"/>
              <a:pathLst>
                <a:path w="6727825" h="11287760">
                  <a:moveTo>
                    <a:pt x="0" y="11287614"/>
                  </a:moveTo>
                  <a:lnTo>
                    <a:pt x="6727669" y="11287614"/>
                  </a:lnTo>
                  <a:lnTo>
                    <a:pt x="6727669" y="0"/>
                  </a:lnTo>
                  <a:lnTo>
                    <a:pt x="0" y="0"/>
                  </a:lnTo>
                  <a:lnTo>
                    <a:pt x="0" y="11287614"/>
                  </a:lnTo>
                  <a:close/>
                </a:path>
              </a:pathLst>
            </a:custGeom>
            <a:solidFill>
              <a:schemeClr val="accent2">
                <a:lumMod val="60000"/>
                <a:lumOff val="40000"/>
              </a:schemeClr>
            </a:solidFill>
          </p:spPr>
          <p:txBody>
            <a:bodyPr wrap="square" lIns="0" tIns="0" rIns="0" bIns="0" rtlCol="0"/>
            <a:lstStyle/>
            <a:p>
              <a:endParaRPr/>
            </a:p>
          </p:txBody>
        </p:sp>
      </p:grpSp>
      <p:sp>
        <p:nvSpPr>
          <p:cNvPr id="4" name="object 4"/>
          <p:cNvSpPr/>
          <p:nvPr/>
        </p:nvSpPr>
        <p:spPr>
          <a:xfrm>
            <a:off x="12378528" y="4245856"/>
            <a:ext cx="6177915" cy="6780038"/>
          </a:xfrm>
          <a:custGeom>
            <a:avLst/>
            <a:gdLst/>
            <a:ahLst/>
            <a:cxnLst/>
            <a:rect l="l" t="t" r="r" b="b"/>
            <a:pathLst>
              <a:path w="6177915" h="6186805">
                <a:moveTo>
                  <a:pt x="0" y="6186754"/>
                </a:moveTo>
                <a:lnTo>
                  <a:pt x="6177822" y="6186754"/>
                </a:lnTo>
                <a:lnTo>
                  <a:pt x="6177822" y="0"/>
                </a:lnTo>
                <a:lnTo>
                  <a:pt x="0" y="0"/>
                </a:lnTo>
                <a:lnTo>
                  <a:pt x="0" y="6186754"/>
                </a:lnTo>
                <a:close/>
              </a:path>
            </a:pathLst>
          </a:custGeom>
          <a:solidFill>
            <a:srgbClr val="F4F1EC"/>
          </a:solidFill>
        </p:spPr>
        <p:txBody>
          <a:bodyPr wrap="square" lIns="0" tIns="0" rIns="0" bIns="0" rtlCol="0"/>
          <a:lstStyle/>
          <a:p>
            <a:endParaRPr/>
          </a:p>
        </p:txBody>
      </p:sp>
      <p:sp>
        <p:nvSpPr>
          <p:cNvPr id="5" name="object 5"/>
          <p:cNvSpPr txBox="1">
            <a:spLocks noGrp="1"/>
          </p:cNvSpPr>
          <p:nvPr>
            <p:ph type="title"/>
          </p:nvPr>
        </p:nvSpPr>
        <p:spPr>
          <a:xfrm>
            <a:off x="1212850" y="854075"/>
            <a:ext cx="18364200" cy="2600157"/>
          </a:xfrm>
          <a:prstGeom prst="rect">
            <a:avLst/>
          </a:prstGeom>
        </p:spPr>
        <p:txBody>
          <a:bodyPr vert="horz" wrap="square" lIns="0" tIns="1101810" rIns="0" bIns="0" rtlCol="0">
            <a:spAutoFit/>
          </a:bodyPr>
          <a:lstStyle/>
          <a:p>
            <a:pPr marL="307340">
              <a:lnSpc>
                <a:spcPts val="8150"/>
              </a:lnSpc>
            </a:pPr>
            <a:r>
              <a:rPr lang="en-US" sz="6600" spc="-135" dirty="0" smtClean="0"/>
              <a:t>TRAPTI LEKHRE</a:t>
            </a:r>
            <a:endParaRPr sz="6600" dirty="0"/>
          </a:p>
          <a:p>
            <a:pPr marL="304800">
              <a:lnSpc>
                <a:spcPts val="3410"/>
              </a:lnSpc>
            </a:pPr>
            <a:r>
              <a:rPr lang="en-US" sz="2950" b="0" spc="55" dirty="0">
                <a:latin typeface="Myriad Pro"/>
                <a:cs typeface="Myriad Pro"/>
              </a:rPr>
              <a:t>C</a:t>
            </a:r>
            <a:r>
              <a:rPr lang="en-US" sz="2950" b="0" spc="114" dirty="0">
                <a:latin typeface="Myriad Pro"/>
                <a:cs typeface="Myriad Pro"/>
              </a:rPr>
              <a:t>OUNCIL </a:t>
            </a:r>
            <a:r>
              <a:rPr lang="en-US" sz="2950" b="0" spc="114" dirty="0" smtClean="0">
                <a:latin typeface="Myriad Pro"/>
                <a:cs typeface="Myriad Pro"/>
              </a:rPr>
              <a:t>MEMBER</a:t>
            </a:r>
            <a:endParaRPr sz="2950" dirty="0">
              <a:latin typeface="Myriad Pro"/>
              <a:cs typeface="Myriad Pro"/>
            </a:endParaRPr>
          </a:p>
        </p:txBody>
      </p:sp>
      <p:sp>
        <p:nvSpPr>
          <p:cNvPr id="6" name="object 6"/>
          <p:cNvSpPr txBox="1"/>
          <p:nvPr/>
        </p:nvSpPr>
        <p:spPr>
          <a:xfrm>
            <a:off x="1516151" y="5011348"/>
            <a:ext cx="10321290" cy="4093428"/>
          </a:xfrm>
          <a:prstGeom prst="rect">
            <a:avLst/>
          </a:prstGeom>
        </p:spPr>
        <p:txBody>
          <a:bodyPr vert="horz" wrap="square" lIns="0" tIns="0" rIns="0" bIns="0" rtlCol="0">
            <a:spAutoFit/>
          </a:bodyPr>
          <a:lstStyle/>
          <a:p>
            <a:pPr marL="12700" algn="just">
              <a:lnSpc>
                <a:spcPct val="100000"/>
              </a:lnSpc>
            </a:pPr>
            <a:r>
              <a:rPr lang="en-US" sz="3800" b="1" spc="25" dirty="0" smtClean="0">
                <a:latin typeface="Garamond"/>
                <a:cs typeface="Garamond"/>
              </a:rPr>
              <a:t>BIO</a:t>
            </a:r>
            <a:r>
              <a:rPr lang="en-US" sz="3800" b="1" spc="25" dirty="0" smtClean="0">
                <a:latin typeface="Garamond"/>
                <a:cs typeface="Garamond"/>
              </a:rPr>
              <a:t>:-</a:t>
            </a:r>
            <a:endParaRPr lang="en-US" sz="3800" b="1" spc="25" dirty="0">
              <a:latin typeface="Garamond"/>
              <a:cs typeface="Garamond"/>
            </a:endParaRPr>
          </a:p>
          <a:p>
            <a:pPr marL="12700" algn="just">
              <a:lnSpc>
                <a:spcPct val="100000"/>
              </a:lnSpc>
            </a:pPr>
            <a:r>
              <a:rPr lang="en-US" sz="3800" b="1" spc="25" dirty="0" err="1" smtClean="0">
                <a:latin typeface="Garamond"/>
                <a:cs typeface="Garamond"/>
              </a:rPr>
              <a:t>Expertise</a:t>
            </a:r>
            <a:r>
              <a:rPr lang="en-US" sz="3800" spc="25" dirty="0" err="1" smtClean="0">
                <a:latin typeface="Garamond"/>
                <a:cs typeface="Garamond"/>
              </a:rPr>
              <a:t>:Have</a:t>
            </a:r>
            <a:r>
              <a:rPr lang="en-US" sz="3800" spc="25" dirty="0" smtClean="0">
                <a:latin typeface="Garamond"/>
                <a:cs typeface="Garamond"/>
              </a:rPr>
              <a:t> </a:t>
            </a:r>
            <a:r>
              <a:rPr lang="en-US" sz="3800" spc="25" dirty="0">
                <a:latin typeface="Garamond"/>
                <a:cs typeface="Garamond"/>
              </a:rPr>
              <a:t>been worked in Finance field for 8years,and now I am a co-founder and a business  Coordinator at </a:t>
            </a:r>
            <a:r>
              <a:rPr lang="en-US" sz="3800" spc="25" dirty="0" err="1">
                <a:latin typeface="Garamond"/>
                <a:cs typeface="Garamond"/>
              </a:rPr>
              <a:t>Envirotap</a:t>
            </a:r>
            <a:r>
              <a:rPr lang="en-US" sz="3800" spc="25" dirty="0">
                <a:latin typeface="Garamond"/>
                <a:cs typeface="Garamond"/>
              </a:rPr>
              <a:t> Technologies and Services, and having one more firm of Chocolate </a:t>
            </a:r>
            <a:r>
              <a:rPr lang="en-US" sz="3800" spc="25" dirty="0" err="1">
                <a:latin typeface="Garamond"/>
                <a:cs typeface="Garamond"/>
              </a:rPr>
              <a:t>making,I</a:t>
            </a:r>
            <a:r>
              <a:rPr lang="en-US" sz="3800" spc="25" dirty="0">
                <a:latin typeface="Garamond"/>
                <a:cs typeface="Garamond"/>
              </a:rPr>
              <a:t> am a plant </a:t>
            </a:r>
            <a:r>
              <a:rPr lang="en-US" sz="3800" spc="25" dirty="0" err="1">
                <a:latin typeface="Garamond"/>
                <a:cs typeface="Garamond"/>
              </a:rPr>
              <a:t>lover,a</a:t>
            </a:r>
            <a:r>
              <a:rPr lang="en-US" sz="3800" spc="25" dirty="0">
                <a:latin typeface="Garamond"/>
                <a:cs typeface="Garamond"/>
              </a:rPr>
              <a:t> good </a:t>
            </a:r>
            <a:r>
              <a:rPr lang="en-US" sz="3800" spc="25" dirty="0" err="1">
                <a:latin typeface="Garamond"/>
                <a:cs typeface="Garamond"/>
              </a:rPr>
              <a:t>cook,a</a:t>
            </a:r>
            <a:r>
              <a:rPr lang="en-US" sz="3800" spc="25" dirty="0">
                <a:latin typeface="Garamond"/>
                <a:cs typeface="Garamond"/>
              </a:rPr>
              <a:t> music </a:t>
            </a:r>
            <a:r>
              <a:rPr lang="en-US" sz="3800" spc="25" dirty="0" err="1">
                <a:latin typeface="Garamond"/>
                <a:cs typeface="Garamond"/>
              </a:rPr>
              <a:t>lover,and</a:t>
            </a:r>
            <a:r>
              <a:rPr lang="en-US" sz="3800" spc="25" dirty="0">
                <a:latin typeface="Garamond"/>
                <a:cs typeface="Garamond"/>
              </a:rPr>
              <a:t> an artist.</a:t>
            </a:r>
            <a:endParaRPr lang="en-US" sz="3800" spc="25" dirty="0" smtClean="0">
              <a:latin typeface="Garamond"/>
              <a:cs typeface="Garamond"/>
            </a:endParaRPr>
          </a:p>
          <a:p>
            <a:pPr marL="12700" algn="just">
              <a:lnSpc>
                <a:spcPct val="100000"/>
              </a:lnSpc>
            </a:pPr>
            <a:endParaRPr sz="3800" dirty="0">
              <a:latin typeface="Garamond"/>
              <a:cs typeface="Garamond"/>
            </a:endParaRPr>
          </a:p>
        </p:txBody>
      </p:sp>
      <p:sp>
        <p:nvSpPr>
          <p:cNvPr id="13" name="object 13"/>
          <p:cNvSpPr/>
          <p:nvPr/>
        </p:nvSpPr>
        <p:spPr>
          <a:xfrm>
            <a:off x="356010" y="282713"/>
            <a:ext cx="2443806" cy="1057559"/>
          </a:xfrm>
          <a:prstGeom prst="rect">
            <a:avLst/>
          </a:prstGeom>
          <a:blipFill>
            <a:blip r:embed="rId3" cstate="print"/>
            <a:stretch>
              <a:fillRect/>
            </a:stretch>
          </a:blipFill>
        </p:spPr>
        <p:txBody>
          <a:bodyPr wrap="square" lIns="0" tIns="0" rIns="0" bIns="0" rtlCol="0"/>
          <a:lstStyle/>
          <a:p>
            <a:endParaRPr/>
          </a:p>
        </p:txBody>
      </p:sp>
      <p:sp>
        <p:nvSpPr>
          <p:cNvPr id="15" name="object 15"/>
          <p:cNvSpPr/>
          <p:nvPr/>
        </p:nvSpPr>
        <p:spPr>
          <a:xfrm>
            <a:off x="12566649" y="4384431"/>
            <a:ext cx="6464808" cy="339639"/>
          </a:xfrm>
          <a:custGeom>
            <a:avLst/>
            <a:gdLst/>
            <a:ahLst/>
            <a:cxnLst/>
            <a:rect l="l" t="t" r="r" b="b"/>
            <a:pathLst>
              <a:path w="6848475" h="309879">
                <a:moveTo>
                  <a:pt x="6847959" y="309718"/>
                </a:moveTo>
                <a:lnTo>
                  <a:pt x="0" y="309718"/>
                </a:lnTo>
                <a:lnTo>
                  <a:pt x="0" y="0"/>
                </a:lnTo>
                <a:lnTo>
                  <a:pt x="6847959" y="0"/>
                </a:lnTo>
                <a:lnTo>
                  <a:pt x="6847959" y="309718"/>
                </a:lnTo>
                <a:close/>
              </a:path>
            </a:pathLst>
          </a:custGeom>
          <a:solidFill>
            <a:schemeClr val="accent2">
              <a:lumMod val="60000"/>
              <a:lumOff val="40000"/>
            </a:schemeClr>
          </a:solidFill>
        </p:spPr>
        <p:txBody>
          <a:bodyPr wrap="square" lIns="0" tIns="0" rIns="0" bIns="0" rtlCol="0"/>
          <a:lstStyle/>
          <a:p>
            <a:endParaRPr/>
          </a:p>
        </p:txBody>
      </p:sp>
      <p:sp>
        <p:nvSpPr>
          <p:cNvPr id="16" name="object 16"/>
          <p:cNvSpPr/>
          <p:nvPr/>
        </p:nvSpPr>
        <p:spPr>
          <a:xfrm>
            <a:off x="0" y="5361093"/>
            <a:ext cx="607695" cy="5948045"/>
          </a:xfrm>
          <a:custGeom>
            <a:avLst/>
            <a:gdLst/>
            <a:ahLst/>
            <a:cxnLst/>
            <a:rect l="l" t="t" r="r" b="b"/>
            <a:pathLst>
              <a:path w="607695" h="5948045">
                <a:moveTo>
                  <a:pt x="0" y="5947462"/>
                </a:moveTo>
                <a:lnTo>
                  <a:pt x="607311" y="5947462"/>
                </a:lnTo>
                <a:lnTo>
                  <a:pt x="607311" y="0"/>
                </a:lnTo>
                <a:lnTo>
                  <a:pt x="0" y="0"/>
                </a:lnTo>
                <a:lnTo>
                  <a:pt x="0" y="5947462"/>
                </a:lnTo>
                <a:close/>
              </a:path>
            </a:pathLst>
          </a:custGeom>
          <a:solidFill>
            <a:schemeClr val="bg1">
              <a:lumMod val="75000"/>
            </a:schemeClr>
          </a:solidFill>
        </p:spPr>
        <p:txBody>
          <a:bodyPr wrap="square" lIns="0" tIns="0" rIns="0" bIns="0" rtlCol="0"/>
          <a:lstStyle/>
          <a:p>
            <a:endParaRPr/>
          </a:p>
        </p:txBody>
      </p:sp>
      <p:sp>
        <p:nvSpPr>
          <p:cNvPr id="14" name="object 6"/>
          <p:cNvSpPr txBox="1"/>
          <p:nvPr/>
        </p:nvSpPr>
        <p:spPr>
          <a:xfrm>
            <a:off x="13100050" y="7635875"/>
            <a:ext cx="5562600" cy="492443"/>
          </a:xfrm>
          <a:prstGeom prst="rect">
            <a:avLst/>
          </a:prstGeom>
        </p:spPr>
        <p:txBody>
          <a:bodyPr vert="horz" wrap="square" lIns="0" tIns="0" rIns="0" bIns="0" rtlCol="0">
            <a:spAutoFit/>
          </a:bodyPr>
          <a:lstStyle/>
          <a:p>
            <a:pPr marL="12700">
              <a:lnSpc>
                <a:spcPct val="100000"/>
              </a:lnSpc>
            </a:pPr>
            <a:r>
              <a:rPr lang="en-US" sz="3200" b="1" spc="25" dirty="0" smtClean="0">
                <a:latin typeface="Garamond"/>
                <a:cs typeface="Garamond"/>
              </a:rPr>
              <a:t>Insert High Resolution Picture</a:t>
            </a:r>
            <a:endParaRPr sz="3200" dirty="0">
              <a:latin typeface="Garamond"/>
              <a:cs typeface="Garamond"/>
            </a:endParaRPr>
          </a:p>
        </p:txBody>
      </p:sp>
      <p:sp>
        <p:nvSpPr>
          <p:cNvPr id="2" name="Slide Number Placeholder 1"/>
          <p:cNvSpPr>
            <a:spLocks noGrp="1"/>
          </p:cNvSpPr>
          <p:nvPr>
            <p:ph type="sldNum" sz="quarter" idx="7"/>
          </p:nvPr>
        </p:nvSpPr>
        <p:spPr/>
        <p:txBody>
          <a:bodyPr/>
          <a:lstStyle/>
          <a:p>
            <a:fld id="{B6F15528-21DE-4FAA-801E-634DDDAF4B2B}" type="slidenum">
              <a:rPr lang="en-US" smtClean="0"/>
              <a:t>16</a:t>
            </a:fld>
            <a:endParaRPr lang="en-US"/>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566649" y="4334758"/>
            <a:ext cx="7253768" cy="9837074"/>
          </a:xfrm>
          <a:prstGeom prst="rect">
            <a:avLst/>
          </a:prstGeom>
        </p:spPr>
      </p:pic>
    </p:spTree>
    <p:extLst>
      <p:ext uri="{BB962C8B-B14F-4D97-AF65-F5344CB8AC3E}">
        <p14:creationId xmlns:p14="http://schemas.microsoft.com/office/powerpoint/2010/main" val="30098474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 name="Group 7"/>
          <p:cNvGrpSpPr/>
          <p:nvPr/>
        </p:nvGrpSpPr>
        <p:grpSpPr>
          <a:xfrm>
            <a:off x="774844" y="1844675"/>
            <a:ext cx="18606771" cy="2084070"/>
            <a:chOff x="774844" y="1844675"/>
            <a:chExt cx="18606771" cy="2084070"/>
          </a:xfrm>
        </p:grpSpPr>
        <p:sp>
          <p:nvSpPr>
            <p:cNvPr id="10" name="object 2"/>
            <p:cNvSpPr/>
            <p:nvPr/>
          </p:nvSpPr>
          <p:spPr>
            <a:xfrm>
              <a:off x="774844" y="1844675"/>
              <a:ext cx="12602065" cy="2084070"/>
            </a:xfrm>
            <a:custGeom>
              <a:avLst/>
              <a:gdLst/>
              <a:ahLst/>
              <a:cxnLst/>
              <a:rect l="l" t="t" r="r" b="b"/>
              <a:pathLst>
                <a:path w="13376910" h="11287760">
                  <a:moveTo>
                    <a:pt x="0" y="11287614"/>
                  </a:moveTo>
                  <a:lnTo>
                    <a:pt x="13376430" y="11287614"/>
                  </a:lnTo>
                  <a:lnTo>
                    <a:pt x="13376430" y="0"/>
                  </a:lnTo>
                  <a:lnTo>
                    <a:pt x="0" y="0"/>
                  </a:lnTo>
                  <a:lnTo>
                    <a:pt x="0" y="11287614"/>
                  </a:lnTo>
                  <a:close/>
                </a:path>
              </a:pathLst>
            </a:custGeom>
            <a:solidFill>
              <a:schemeClr val="bg1">
                <a:lumMod val="75000"/>
              </a:schemeClr>
            </a:solidFill>
          </p:spPr>
          <p:txBody>
            <a:bodyPr wrap="square" lIns="0" tIns="0" rIns="0" bIns="0" rtlCol="0"/>
            <a:lstStyle/>
            <a:p>
              <a:endParaRPr/>
            </a:p>
          </p:txBody>
        </p:sp>
        <p:sp>
          <p:nvSpPr>
            <p:cNvPr id="11" name="object 3"/>
            <p:cNvSpPr/>
            <p:nvPr/>
          </p:nvSpPr>
          <p:spPr>
            <a:xfrm>
              <a:off x="13376431" y="1844675"/>
              <a:ext cx="6005184" cy="2084070"/>
            </a:xfrm>
            <a:custGeom>
              <a:avLst/>
              <a:gdLst/>
              <a:ahLst/>
              <a:cxnLst/>
              <a:rect l="l" t="t" r="r" b="b"/>
              <a:pathLst>
                <a:path w="6727825" h="11287760">
                  <a:moveTo>
                    <a:pt x="0" y="11287614"/>
                  </a:moveTo>
                  <a:lnTo>
                    <a:pt x="6727669" y="11287614"/>
                  </a:lnTo>
                  <a:lnTo>
                    <a:pt x="6727669" y="0"/>
                  </a:lnTo>
                  <a:lnTo>
                    <a:pt x="0" y="0"/>
                  </a:lnTo>
                  <a:lnTo>
                    <a:pt x="0" y="11287614"/>
                  </a:lnTo>
                  <a:close/>
                </a:path>
              </a:pathLst>
            </a:custGeom>
            <a:solidFill>
              <a:schemeClr val="accent2">
                <a:lumMod val="60000"/>
                <a:lumOff val="40000"/>
              </a:schemeClr>
            </a:solidFill>
          </p:spPr>
          <p:txBody>
            <a:bodyPr wrap="square" lIns="0" tIns="0" rIns="0" bIns="0" rtlCol="0"/>
            <a:lstStyle/>
            <a:p>
              <a:endParaRPr/>
            </a:p>
          </p:txBody>
        </p:sp>
      </p:grpSp>
      <p:sp>
        <p:nvSpPr>
          <p:cNvPr id="4" name="object 4"/>
          <p:cNvSpPr/>
          <p:nvPr/>
        </p:nvSpPr>
        <p:spPr>
          <a:xfrm>
            <a:off x="12853542" y="4893998"/>
            <a:ext cx="6177915" cy="6780038"/>
          </a:xfrm>
          <a:custGeom>
            <a:avLst/>
            <a:gdLst/>
            <a:ahLst/>
            <a:cxnLst/>
            <a:rect l="l" t="t" r="r" b="b"/>
            <a:pathLst>
              <a:path w="6177915" h="6186805">
                <a:moveTo>
                  <a:pt x="0" y="6186754"/>
                </a:moveTo>
                <a:lnTo>
                  <a:pt x="6177822" y="6186754"/>
                </a:lnTo>
                <a:lnTo>
                  <a:pt x="6177822" y="0"/>
                </a:lnTo>
                <a:lnTo>
                  <a:pt x="0" y="0"/>
                </a:lnTo>
                <a:lnTo>
                  <a:pt x="0" y="6186754"/>
                </a:lnTo>
                <a:close/>
              </a:path>
            </a:pathLst>
          </a:custGeom>
          <a:solidFill>
            <a:srgbClr val="F4F1EC"/>
          </a:solidFill>
        </p:spPr>
        <p:txBody>
          <a:bodyPr wrap="square" lIns="0" tIns="0" rIns="0" bIns="0" rtlCol="0"/>
          <a:lstStyle/>
          <a:p>
            <a:endParaRPr/>
          </a:p>
        </p:txBody>
      </p:sp>
      <p:sp>
        <p:nvSpPr>
          <p:cNvPr id="5" name="object 5"/>
          <p:cNvSpPr txBox="1">
            <a:spLocks noGrp="1"/>
          </p:cNvSpPr>
          <p:nvPr>
            <p:ph type="title"/>
          </p:nvPr>
        </p:nvSpPr>
        <p:spPr>
          <a:xfrm>
            <a:off x="1212850" y="854075"/>
            <a:ext cx="18364200" cy="2600157"/>
          </a:xfrm>
          <a:prstGeom prst="rect">
            <a:avLst/>
          </a:prstGeom>
        </p:spPr>
        <p:txBody>
          <a:bodyPr vert="horz" wrap="square" lIns="0" tIns="1101810" rIns="0" bIns="0" rtlCol="0">
            <a:spAutoFit/>
          </a:bodyPr>
          <a:lstStyle/>
          <a:p>
            <a:pPr marL="307340">
              <a:lnSpc>
                <a:spcPts val="8150"/>
              </a:lnSpc>
            </a:pPr>
            <a:r>
              <a:rPr lang="en-US" sz="6600" spc="-135" dirty="0" smtClean="0"/>
              <a:t>NAVNI NISHIKANT GANDHE</a:t>
            </a:r>
            <a:endParaRPr sz="6600" dirty="0"/>
          </a:p>
          <a:p>
            <a:pPr marL="304800">
              <a:lnSpc>
                <a:spcPts val="3410"/>
              </a:lnSpc>
            </a:pPr>
            <a:r>
              <a:rPr lang="en-US" sz="2950" b="0" spc="55" dirty="0">
                <a:latin typeface="Myriad Pro"/>
                <a:cs typeface="Myriad Pro"/>
              </a:rPr>
              <a:t>C</a:t>
            </a:r>
            <a:r>
              <a:rPr lang="en-US" sz="2950" b="0" spc="114" dirty="0">
                <a:latin typeface="Myriad Pro"/>
                <a:cs typeface="Myriad Pro"/>
              </a:rPr>
              <a:t>OUNCIL </a:t>
            </a:r>
            <a:r>
              <a:rPr lang="en-US" sz="2950" b="0" spc="114" dirty="0" smtClean="0">
                <a:latin typeface="Myriad Pro"/>
                <a:cs typeface="Myriad Pro"/>
              </a:rPr>
              <a:t>MEMBER</a:t>
            </a:r>
            <a:endParaRPr sz="2950" dirty="0">
              <a:latin typeface="Myriad Pro"/>
              <a:cs typeface="Myriad Pro"/>
            </a:endParaRPr>
          </a:p>
        </p:txBody>
      </p:sp>
      <p:sp>
        <p:nvSpPr>
          <p:cNvPr id="6" name="object 6"/>
          <p:cNvSpPr txBox="1"/>
          <p:nvPr/>
        </p:nvSpPr>
        <p:spPr>
          <a:xfrm>
            <a:off x="1246474" y="3983254"/>
            <a:ext cx="10321290" cy="9941183"/>
          </a:xfrm>
          <a:prstGeom prst="rect">
            <a:avLst/>
          </a:prstGeom>
        </p:spPr>
        <p:txBody>
          <a:bodyPr vert="horz" wrap="square" lIns="0" tIns="0" rIns="0" bIns="0" rtlCol="0">
            <a:spAutoFit/>
          </a:bodyPr>
          <a:lstStyle/>
          <a:p>
            <a:pPr marL="12700" algn="just">
              <a:lnSpc>
                <a:spcPct val="100000"/>
              </a:lnSpc>
            </a:pPr>
            <a:r>
              <a:rPr lang="en-US" sz="3800" b="1" spc="25" dirty="0" smtClean="0">
                <a:latin typeface="Garamond"/>
                <a:cs typeface="Garamond"/>
              </a:rPr>
              <a:t>BIO</a:t>
            </a:r>
            <a:r>
              <a:rPr lang="en-US" sz="3800" b="1" spc="25" dirty="0" smtClean="0">
                <a:latin typeface="Garamond"/>
                <a:cs typeface="Garamond"/>
              </a:rPr>
              <a:t>:-</a:t>
            </a:r>
            <a:endParaRPr lang="en-US" sz="3800" b="1" spc="25" dirty="0">
              <a:latin typeface="Garamond"/>
              <a:cs typeface="Garamond"/>
            </a:endParaRPr>
          </a:p>
          <a:p>
            <a:pPr marL="12700" algn="just">
              <a:lnSpc>
                <a:spcPct val="100000"/>
              </a:lnSpc>
            </a:pPr>
            <a:r>
              <a:rPr lang="en-US" sz="3800" b="1" spc="25" dirty="0" err="1" smtClean="0">
                <a:latin typeface="Garamond"/>
                <a:cs typeface="Garamond"/>
              </a:rPr>
              <a:t>Expertise:</a:t>
            </a:r>
            <a:r>
              <a:rPr lang="en-US" sz="3800" spc="25" dirty="0" err="1" smtClean="0">
                <a:latin typeface="Garamond"/>
                <a:cs typeface="Garamond"/>
              </a:rPr>
              <a:t>Yoga</a:t>
            </a:r>
            <a:r>
              <a:rPr lang="en-US" sz="3800" spc="25" dirty="0" smtClean="0">
                <a:latin typeface="Garamond"/>
                <a:cs typeface="Garamond"/>
              </a:rPr>
              <a:t> </a:t>
            </a:r>
            <a:r>
              <a:rPr lang="en-US" sz="3800" spc="25" dirty="0">
                <a:latin typeface="Garamond"/>
                <a:cs typeface="Garamond"/>
              </a:rPr>
              <a:t>professional </a:t>
            </a:r>
            <a:endParaRPr lang="en-US" sz="3800" spc="25" dirty="0" smtClean="0">
              <a:latin typeface="Garamond"/>
              <a:cs typeface="Garamond"/>
            </a:endParaRPr>
          </a:p>
          <a:p>
            <a:pPr marL="12700" algn="just">
              <a:lnSpc>
                <a:spcPct val="100000"/>
              </a:lnSpc>
            </a:pPr>
            <a:endParaRPr lang="en-US" sz="3800" b="1" spc="25" dirty="0">
              <a:latin typeface="Garamond"/>
              <a:cs typeface="Garamond"/>
            </a:endParaRPr>
          </a:p>
          <a:p>
            <a:pPr marL="12700" algn="just">
              <a:lnSpc>
                <a:spcPct val="100000"/>
              </a:lnSpc>
            </a:pPr>
            <a:r>
              <a:rPr lang="en-US" sz="3800" b="1" spc="25" dirty="0" smtClean="0">
                <a:latin typeface="Garamond"/>
                <a:cs typeface="Garamond"/>
              </a:rPr>
              <a:t>Describe </a:t>
            </a:r>
            <a:r>
              <a:rPr lang="en-US" sz="3800" b="1" spc="25" dirty="0">
                <a:latin typeface="Garamond"/>
                <a:cs typeface="Garamond"/>
              </a:rPr>
              <a:t>yourself: </a:t>
            </a:r>
            <a:r>
              <a:rPr lang="en-US" sz="3800" spc="25" dirty="0">
                <a:latin typeface="Garamond"/>
                <a:cs typeface="Garamond"/>
              </a:rPr>
              <a:t>Getting to know me was always been so difficult. At the age of 7, I've been doing </a:t>
            </a:r>
            <a:r>
              <a:rPr lang="en-US" sz="3800" spc="25" dirty="0" err="1">
                <a:latin typeface="Garamond"/>
                <a:cs typeface="Garamond"/>
              </a:rPr>
              <a:t>yoga,stretching</a:t>
            </a:r>
            <a:r>
              <a:rPr lang="en-US" sz="3800" spc="25" dirty="0">
                <a:latin typeface="Garamond"/>
                <a:cs typeface="Garamond"/>
              </a:rPr>
              <a:t> myself </a:t>
            </a:r>
            <a:r>
              <a:rPr lang="en-US" sz="3800" spc="25" dirty="0" err="1">
                <a:latin typeface="Garamond"/>
                <a:cs typeface="Garamond"/>
              </a:rPr>
              <a:t>out,and</a:t>
            </a:r>
            <a:r>
              <a:rPr lang="en-US" sz="3800" spc="25" dirty="0">
                <a:latin typeface="Garamond"/>
                <a:cs typeface="Garamond"/>
              </a:rPr>
              <a:t> doing different things. Once I'd been rejected in interschool competition then too I'd never low down my expectations! And now I'm here an international yoga player. I'd been gone through lot. Only at this age I understood  that I don't care about people anymore( about there thinking, when they are judging me, body shaming me) but </a:t>
            </a:r>
            <a:r>
              <a:rPr lang="en-US" sz="3800" spc="25" dirty="0" err="1">
                <a:latin typeface="Garamond"/>
                <a:cs typeface="Garamond"/>
              </a:rPr>
              <a:t>atlast</a:t>
            </a:r>
            <a:r>
              <a:rPr lang="en-US" sz="3800" spc="25" dirty="0">
                <a:latin typeface="Garamond"/>
                <a:cs typeface="Garamond"/>
              </a:rPr>
              <a:t> this is me. My family and my friends are my strength. I'll do anything for them in a good way! </a:t>
            </a:r>
            <a:r>
              <a:rPr lang="en-US" sz="3800" spc="25" dirty="0" err="1">
                <a:latin typeface="Garamond"/>
                <a:cs typeface="Garamond"/>
              </a:rPr>
              <a:t>Atlast</a:t>
            </a:r>
            <a:r>
              <a:rPr lang="en-US" sz="3800" spc="25" dirty="0">
                <a:latin typeface="Garamond"/>
                <a:cs typeface="Garamond"/>
              </a:rPr>
              <a:t> I would like to say that I would always love to do something for everyone!</a:t>
            </a:r>
            <a:endParaRPr lang="en-US" sz="3800" spc="25" dirty="0" smtClean="0">
              <a:latin typeface="Garamond"/>
              <a:cs typeface="Garamond"/>
            </a:endParaRPr>
          </a:p>
          <a:p>
            <a:pPr marL="12700" algn="just">
              <a:lnSpc>
                <a:spcPct val="100000"/>
              </a:lnSpc>
            </a:pPr>
            <a:endParaRPr sz="3800" dirty="0">
              <a:latin typeface="Garamond"/>
              <a:cs typeface="Garamond"/>
            </a:endParaRPr>
          </a:p>
        </p:txBody>
      </p:sp>
      <p:sp>
        <p:nvSpPr>
          <p:cNvPr id="13" name="object 13"/>
          <p:cNvSpPr/>
          <p:nvPr/>
        </p:nvSpPr>
        <p:spPr>
          <a:xfrm>
            <a:off x="356010" y="282713"/>
            <a:ext cx="2443806" cy="1057559"/>
          </a:xfrm>
          <a:prstGeom prst="rect">
            <a:avLst/>
          </a:prstGeom>
          <a:blipFill>
            <a:blip r:embed="rId3" cstate="print"/>
            <a:stretch>
              <a:fillRect/>
            </a:stretch>
          </a:blipFill>
        </p:spPr>
        <p:txBody>
          <a:bodyPr wrap="square" lIns="0" tIns="0" rIns="0" bIns="0" rtlCol="0"/>
          <a:lstStyle/>
          <a:p>
            <a:endParaRPr/>
          </a:p>
        </p:txBody>
      </p:sp>
      <p:sp>
        <p:nvSpPr>
          <p:cNvPr id="15" name="object 15"/>
          <p:cNvSpPr/>
          <p:nvPr/>
        </p:nvSpPr>
        <p:spPr>
          <a:xfrm>
            <a:off x="12566649" y="4384431"/>
            <a:ext cx="6464808" cy="339639"/>
          </a:xfrm>
          <a:custGeom>
            <a:avLst/>
            <a:gdLst/>
            <a:ahLst/>
            <a:cxnLst/>
            <a:rect l="l" t="t" r="r" b="b"/>
            <a:pathLst>
              <a:path w="6848475" h="309879">
                <a:moveTo>
                  <a:pt x="6847959" y="309718"/>
                </a:moveTo>
                <a:lnTo>
                  <a:pt x="0" y="309718"/>
                </a:lnTo>
                <a:lnTo>
                  <a:pt x="0" y="0"/>
                </a:lnTo>
                <a:lnTo>
                  <a:pt x="6847959" y="0"/>
                </a:lnTo>
                <a:lnTo>
                  <a:pt x="6847959" y="309718"/>
                </a:lnTo>
                <a:close/>
              </a:path>
            </a:pathLst>
          </a:custGeom>
          <a:solidFill>
            <a:schemeClr val="accent2">
              <a:lumMod val="60000"/>
              <a:lumOff val="40000"/>
            </a:schemeClr>
          </a:solidFill>
        </p:spPr>
        <p:txBody>
          <a:bodyPr wrap="square" lIns="0" tIns="0" rIns="0" bIns="0" rtlCol="0"/>
          <a:lstStyle/>
          <a:p>
            <a:endParaRPr/>
          </a:p>
        </p:txBody>
      </p:sp>
      <p:sp>
        <p:nvSpPr>
          <p:cNvPr id="16" name="object 16"/>
          <p:cNvSpPr/>
          <p:nvPr/>
        </p:nvSpPr>
        <p:spPr>
          <a:xfrm>
            <a:off x="0" y="5361093"/>
            <a:ext cx="607695" cy="5948045"/>
          </a:xfrm>
          <a:custGeom>
            <a:avLst/>
            <a:gdLst/>
            <a:ahLst/>
            <a:cxnLst/>
            <a:rect l="l" t="t" r="r" b="b"/>
            <a:pathLst>
              <a:path w="607695" h="5948045">
                <a:moveTo>
                  <a:pt x="0" y="5947462"/>
                </a:moveTo>
                <a:lnTo>
                  <a:pt x="607311" y="5947462"/>
                </a:lnTo>
                <a:lnTo>
                  <a:pt x="607311" y="0"/>
                </a:lnTo>
                <a:lnTo>
                  <a:pt x="0" y="0"/>
                </a:lnTo>
                <a:lnTo>
                  <a:pt x="0" y="5947462"/>
                </a:lnTo>
                <a:close/>
              </a:path>
            </a:pathLst>
          </a:custGeom>
          <a:solidFill>
            <a:schemeClr val="bg1">
              <a:lumMod val="75000"/>
            </a:schemeClr>
          </a:solidFill>
        </p:spPr>
        <p:txBody>
          <a:bodyPr wrap="square" lIns="0" tIns="0" rIns="0" bIns="0" rtlCol="0"/>
          <a:lstStyle/>
          <a:p>
            <a:endParaRPr/>
          </a:p>
        </p:txBody>
      </p:sp>
      <p:sp>
        <p:nvSpPr>
          <p:cNvPr id="14" name="object 6"/>
          <p:cNvSpPr txBox="1"/>
          <p:nvPr/>
        </p:nvSpPr>
        <p:spPr>
          <a:xfrm>
            <a:off x="13100050" y="7635875"/>
            <a:ext cx="5562600" cy="492443"/>
          </a:xfrm>
          <a:prstGeom prst="rect">
            <a:avLst/>
          </a:prstGeom>
        </p:spPr>
        <p:txBody>
          <a:bodyPr vert="horz" wrap="square" lIns="0" tIns="0" rIns="0" bIns="0" rtlCol="0">
            <a:spAutoFit/>
          </a:bodyPr>
          <a:lstStyle/>
          <a:p>
            <a:pPr marL="12700">
              <a:lnSpc>
                <a:spcPct val="100000"/>
              </a:lnSpc>
            </a:pPr>
            <a:r>
              <a:rPr lang="en-US" sz="3200" b="1" spc="25" dirty="0" smtClean="0">
                <a:latin typeface="Garamond"/>
                <a:cs typeface="Garamond"/>
              </a:rPr>
              <a:t>Insert High Resolution Picture</a:t>
            </a:r>
            <a:endParaRPr sz="3200" dirty="0">
              <a:latin typeface="Garamond"/>
              <a:cs typeface="Garamond"/>
            </a:endParaRPr>
          </a:p>
        </p:txBody>
      </p:sp>
      <p:sp>
        <p:nvSpPr>
          <p:cNvPr id="2" name="Slide Number Placeholder 1"/>
          <p:cNvSpPr>
            <a:spLocks noGrp="1"/>
          </p:cNvSpPr>
          <p:nvPr>
            <p:ph type="sldNum" sz="quarter" idx="7"/>
          </p:nvPr>
        </p:nvSpPr>
        <p:spPr/>
        <p:txBody>
          <a:bodyPr/>
          <a:lstStyle/>
          <a:p>
            <a:fld id="{B6F15528-21DE-4FAA-801E-634DDDAF4B2B}" type="slidenum">
              <a:rPr lang="en-US" smtClean="0"/>
              <a:t>17</a:t>
            </a:fld>
            <a:endParaRPr lang="en-US"/>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563618" y="4206875"/>
            <a:ext cx="6444000" cy="11456002"/>
          </a:xfrm>
          <a:prstGeom prst="rect">
            <a:avLst/>
          </a:prstGeom>
        </p:spPr>
      </p:pic>
    </p:spTree>
    <p:extLst>
      <p:ext uri="{BB962C8B-B14F-4D97-AF65-F5344CB8AC3E}">
        <p14:creationId xmlns:p14="http://schemas.microsoft.com/office/powerpoint/2010/main" val="9715169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 name="Group 7"/>
          <p:cNvGrpSpPr/>
          <p:nvPr/>
        </p:nvGrpSpPr>
        <p:grpSpPr>
          <a:xfrm>
            <a:off x="774844" y="1844675"/>
            <a:ext cx="18606771" cy="2084070"/>
            <a:chOff x="774844" y="1844675"/>
            <a:chExt cx="18606771" cy="2084070"/>
          </a:xfrm>
        </p:grpSpPr>
        <p:sp>
          <p:nvSpPr>
            <p:cNvPr id="10" name="object 2"/>
            <p:cNvSpPr/>
            <p:nvPr/>
          </p:nvSpPr>
          <p:spPr>
            <a:xfrm>
              <a:off x="774844" y="1844675"/>
              <a:ext cx="12602065" cy="2084070"/>
            </a:xfrm>
            <a:custGeom>
              <a:avLst/>
              <a:gdLst/>
              <a:ahLst/>
              <a:cxnLst/>
              <a:rect l="l" t="t" r="r" b="b"/>
              <a:pathLst>
                <a:path w="13376910" h="11287760">
                  <a:moveTo>
                    <a:pt x="0" y="11287614"/>
                  </a:moveTo>
                  <a:lnTo>
                    <a:pt x="13376430" y="11287614"/>
                  </a:lnTo>
                  <a:lnTo>
                    <a:pt x="13376430" y="0"/>
                  </a:lnTo>
                  <a:lnTo>
                    <a:pt x="0" y="0"/>
                  </a:lnTo>
                  <a:lnTo>
                    <a:pt x="0" y="11287614"/>
                  </a:lnTo>
                  <a:close/>
                </a:path>
              </a:pathLst>
            </a:custGeom>
            <a:solidFill>
              <a:schemeClr val="bg1">
                <a:lumMod val="75000"/>
              </a:schemeClr>
            </a:solidFill>
          </p:spPr>
          <p:txBody>
            <a:bodyPr wrap="square" lIns="0" tIns="0" rIns="0" bIns="0" rtlCol="0"/>
            <a:lstStyle/>
            <a:p>
              <a:endParaRPr/>
            </a:p>
          </p:txBody>
        </p:sp>
        <p:sp>
          <p:nvSpPr>
            <p:cNvPr id="11" name="object 3"/>
            <p:cNvSpPr/>
            <p:nvPr/>
          </p:nvSpPr>
          <p:spPr>
            <a:xfrm>
              <a:off x="13376431" y="1844675"/>
              <a:ext cx="6005184" cy="2084070"/>
            </a:xfrm>
            <a:custGeom>
              <a:avLst/>
              <a:gdLst/>
              <a:ahLst/>
              <a:cxnLst/>
              <a:rect l="l" t="t" r="r" b="b"/>
              <a:pathLst>
                <a:path w="6727825" h="11287760">
                  <a:moveTo>
                    <a:pt x="0" y="11287614"/>
                  </a:moveTo>
                  <a:lnTo>
                    <a:pt x="6727669" y="11287614"/>
                  </a:lnTo>
                  <a:lnTo>
                    <a:pt x="6727669" y="0"/>
                  </a:lnTo>
                  <a:lnTo>
                    <a:pt x="0" y="0"/>
                  </a:lnTo>
                  <a:lnTo>
                    <a:pt x="0" y="11287614"/>
                  </a:lnTo>
                  <a:close/>
                </a:path>
              </a:pathLst>
            </a:custGeom>
            <a:solidFill>
              <a:schemeClr val="accent2">
                <a:lumMod val="60000"/>
                <a:lumOff val="40000"/>
              </a:schemeClr>
            </a:solidFill>
          </p:spPr>
          <p:txBody>
            <a:bodyPr wrap="square" lIns="0" tIns="0" rIns="0" bIns="0" rtlCol="0"/>
            <a:lstStyle/>
            <a:p>
              <a:endParaRPr/>
            </a:p>
          </p:txBody>
        </p:sp>
      </p:grpSp>
      <p:sp>
        <p:nvSpPr>
          <p:cNvPr id="4" name="object 4"/>
          <p:cNvSpPr/>
          <p:nvPr/>
        </p:nvSpPr>
        <p:spPr>
          <a:xfrm>
            <a:off x="12792392" y="4758684"/>
            <a:ext cx="6177915" cy="6780038"/>
          </a:xfrm>
          <a:custGeom>
            <a:avLst/>
            <a:gdLst/>
            <a:ahLst/>
            <a:cxnLst/>
            <a:rect l="l" t="t" r="r" b="b"/>
            <a:pathLst>
              <a:path w="6177915" h="6186805">
                <a:moveTo>
                  <a:pt x="0" y="6186754"/>
                </a:moveTo>
                <a:lnTo>
                  <a:pt x="6177822" y="6186754"/>
                </a:lnTo>
                <a:lnTo>
                  <a:pt x="6177822" y="0"/>
                </a:lnTo>
                <a:lnTo>
                  <a:pt x="0" y="0"/>
                </a:lnTo>
                <a:lnTo>
                  <a:pt x="0" y="6186754"/>
                </a:lnTo>
                <a:close/>
              </a:path>
            </a:pathLst>
          </a:custGeom>
          <a:solidFill>
            <a:srgbClr val="F4F1EC"/>
          </a:solidFill>
        </p:spPr>
        <p:txBody>
          <a:bodyPr wrap="square" lIns="0" tIns="0" rIns="0" bIns="0" rtlCol="0"/>
          <a:lstStyle/>
          <a:p>
            <a:endParaRPr/>
          </a:p>
        </p:txBody>
      </p:sp>
      <p:sp>
        <p:nvSpPr>
          <p:cNvPr id="5" name="object 5"/>
          <p:cNvSpPr txBox="1">
            <a:spLocks noGrp="1"/>
          </p:cNvSpPr>
          <p:nvPr>
            <p:ph type="title"/>
          </p:nvPr>
        </p:nvSpPr>
        <p:spPr>
          <a:xfrm>
            <a:off x="1212850" y="854075"/>
            <a:ext cx="18364200" cy="2600157"/>
          </a:xfrm>
          <a:prstGeom prst="rect">
            <a:avLst/>
          </a:prstGeom>
        </p:spPr>
        <p:txBody>
          <a:bodyPr vert="horz" wrap="square" lIns="0" tIns="1101810" rIns="0" bIns="0" rtlCol="0">
            <a:spAutoFit/>
          </a:bodyPr>
          <a:lstStyle/>
          <a:p>
            <a:pPr marL="307340">
              <a:lnSpc>
                <a:spcPts val="8150"/>
              </a:lnSpc>
            </a:pPr>
            <a:r>
              <a:rPr lang="en-US" sz="6600" spc="-135" dirty="0" smtClean="0"/>
              <a:t>JAGRUTI PATIL</a:t>
            </a:r>
            <a:endParaRPr sz="6600" dirty="0"/>
          </a:p>
          <a:p>
            <a:pPr marL="304800">
              <a:lnSpc>
                <a:spcPts val="3410"/>
              </a:lnSpc>
            </a:pPr>
            <a:r>
              <a:rPr lang="en-US" sz="2950" b="0" spc="55" dirty="0">
                <a:latin typeface="Myriad Pro"/>
                <a:cs typeface="Myriad Pro"/>
              </a:rPr>
              <a:t>C</a:t>
            </a:r>
            <a:r>
              <a:rPr lang="en-US" sz="2950" b="0" spc="114" dirty="0">
                <a:latin typeface="Myriad Pro"/>
                <a:cs typeface="Myriad Pro"/>
              </a:rPr>
              <a:t>OUNCIL </a:t>
            </a:r>
            <a:r>
              <a:rPr lang="en-US" sz="2950" b="0" spc="114" dirty="0" smtClean="0">
                <a:latin typeface="Myriad Pro"/>
                <a:cs typeface="Myriad Pro"/>
              </a:rPr>
              <a:t>MEMBER</a:t>
            </a:r>
            <a:endParaRPr sz="2950" dirty="0">
              <a:latin typeface="Myriad Pro"/>
              <a:cs typeface="Myriad Pro"/>
            </a:endParaRPr>
          </a:p>
        </p:txBody>
      </p:sp>
      <p:sp>
        <p:nvSpPr>
          <p:cNvPr id="6" name="object 6"/>
          <p:cNvSpPr txBox="1"/>
          <p:nvPr/>
        </p:nvSpPr>
        <p:spPr>
          <a:xfrm>
            <a:off x="1516151" y="5011348"/>
            <a:ext cx="10321290" cy="3508653"/>
          </a:xfrm>
          <a:prstGeom prst="rect">
            <a:avLst/>
          </a:prstGeom>
        </p:spPr>
        <p:txBody>
          <a:bodyPr vert="horz" wrap="square" lIns="0" tIns="0" rIns="0" bIns="0" rtlCol="0">
            <a:spAutoFit/>
          </a:bodyPr>
          <a:lstStyle/>
          <a:p>
            <a:pPr marL="12700" algn="just">
              <a:lnSpc>
                <a:spcPct val="100000"/>
              </a:lnSpc>
            </a:pPr>
            <a:r>
              <a:rPr lang="en-US" sz="3800" b="1" spc="25" dirty="0" smtClean="0">
                <a:latin typeface="Garamond"/>
                <a:cs typeface="Garamond"/>
              </a:rPr>
              <a:t>BIO</a:t>
            </a:r>
            <a:r>
              <a:rPr lang="en-US" sz="3800" b="1" spc="25" dirty="0" smtClean="0">
                <a:latin typeface="Garamond"/>
                <a:cs typeface="Garamond"/>
              </a:rPr>
              <a:t>:-</a:t>
            </a:r>
            <a:endParaRPr lang="en-US" sz="3800" b="1" spc="25" dirty="0">
              <a:latin typeface="Garamond"/>
              <a:cs typeface="Garamond"/>
            </a:endParaRPr>
          </a:p>
          <a:p>
            <a:pPr marL="12700" algn="just">
              <a:lnSpc>
                <a:spcPct val="100000"/>
              </a:lnSpc>
            </a:pPr>
            <a:r>
              <a:rPr lang="en-US" sz="3800" b="1" spc="25" dirty="0" err="1" smtClean="0">
                <a:latin typeface="Garamond"/>
                <a:cs typeface="Garamond"/>
              </a:rPr>
              <a:t>Expertise:</a:t>
            </a:r>
            <a:r>
              <a:rPr lang="en-US" sz="3800" spc="25" dirty="0" err="1" smtClean="0">
                <a:latin typeface="Garamond"/>
                <a:cs typeface="Garamond"/>
              </a:rPr>
              <a:t>fabric</a:t>
            </a:r>
            <a:endParaRPr lang="en-US" sz="3800" spc="25" dirty="0" smtClean="0">
              <a:latin typeface="Garamond"/>
              <a:cs typeface="Garamond"/>
            </a:endParaRPr>
          </a:p>
          <a:p>
            <a:pPr marL="12700" algn="just">
              <a:lnSpc>
                <a:spcPct val="100000"/>
              </a:lnSpc>
            </a:pPr>
            <a:endParaRPr lang="en-US" sz="3800" b="1" spc="25" dirty="0">
              <a:latin typeface="Garamond"/>
              <a:cs typeface="Garamond"/>
            </a:endParaRPr>
          </a:p>
          <a:p>
            <a:pPr marL="12700" algn="just">
              <a:lnSpc>
                <a:spcPct val="100000"/>
              </a:lnSpc>
            </a:pPr>
            <a:r>
              <a:rPr lang="en-US" sz="3800" b="1" spc="25" dirty="0" smtClean="0">
                <a:latin typeface="Garamond"/>
                <a:cs typeface="Garamond"/>
              </a:rPr>
              <a:t>Describe </a:t>
            </a:r>
            <a:r>
              <a:rPr lang="en-US" sz="3800" b="1" spc="25" dirty="0" err="1">
                <a:latin typeface="Garamond"/>
                <a:cs typeface="Garamond"/>
              </a:rPr>
              <a:t>yourself</a:t>
            </a:r>
            <a:r>
              <a:rPr lang="en-US" sz="3800" spc="25" dirty="0" err="1">
                <a:latin typeface="Garamond"/>
                <a:cs typeface="Garamond"/>
              </a:rPr>
              <a:t>:I</a:t>
            </a:r>
            <a:r>
              <a:rPr lang="en-US" sz="3800" spc="25" dirty="0">
                <a:latin typeface="Garamond"/>
                <a:cs typeface="Garamond"/>
              </a:rPr>
              <a:t> love to learn ,create ,best </a:t>
            </a:r>
            <a:r>
              <a:rPr lang="en-US" sz="3800" spc="25" dirty="0" err="1">
                <a:latin typeface="Garamond"/>
                <a:cs typeface="Garamond"/>
              </a:rPr>
              <a:t>analyser</a:t>
            </a:r>
            <a:r>
              <a:rPr lang="en-US" sz="3800" spc="25" dirty="0">
                <a:latin typeface="Garamond"/>
                <a:cs typeface="Garamond"/>
              </a:rPr>
              <a:t> and leader</a:t>
            </a:r>
            <a:endParaRPr lang="en-US" sz="3800" spc="25" dirty="0" smtClean="0">
              <a:latin typeface="Garamond"/>
              <a:cs typeface="Garamond"/>
            </a:endParaRPr>
          </a:p>
          <a:p>
            <a:pPr marL="12700" algn="just">
              <a:lnSpc>
                <a:spcPct val="100000"/>
              </a:lnSpc>
            </a:pPr>
            <a:endParaRPr sz="3800" dirty="0">
              <a:latin typeface="Garamond"/>
              <a:cs typeface="Garamond"/>
            </a:endParaRPr>
          </a:p>
        </p:txBody>
      </p:sp>
      <p:sp>
        <p:nvSpPr>
          <p:cNvPr id="13" name="object 13"/>
          <p:cNvSpPr/>
          <p:nvPr/>
        </p:nvSpPr>
        <p:spPr>
          <a:xfrm>
            <a:off x="356010" y="282713"/>
            <a:ext cx="2443806" cy="1057559"/>
          </a:xfrm>
          <a:prstGeom prst="rect">
            <a:avLst/>
          </a:prstGeom>
          <a:blipFill>
            <a:blip r:embed="rId3" cstate="print"/>
            <a:stretch>
              <a:fillRect/>
            </a:stretch>
          </a:blipFill>
        </p:spPr>
        <p:txBody>
          <a:bodyPr wrap="square" lIns="0" tIns="0" rIns="0" bIns="0" rtlCol="0"/>
          <a:lstStyle/>
          <a:p>
            <a:endParaRPr/>
          </a:p>
        </p:txBody>
      </p:sp>
      <p:sp>
        <p:nvSpPr>
          <p:cNvPr id="15" name="object 15"/>
          <p:cNvSpPr/>
          <p:nvPr/>
        </p:nvSpPr>
        <p:spPr>
          <a:xfrm>
            <a:off x="12566649" y="4384431"/>
            <a:ext cx="6464808" cy="339639"/>
          </a:xfrm>
          <a:custGeom>
            <a:avLst/>
            <a:gdLst/>
            <a:ahLst/>
            <a:cxnLst/>
            <a:rect l="l" t="t" r="r" b="b"/>
            <a:pathLst>
              <a:path w="6848475" h="309879">
                <a:moveTo>
                  <a:pt x="6847959" y="309718"/>
                </a:moveTo>
                <a:lnTo>
                  <a:pt x="0" y="309718"/>
                </a:lnTo>
                <a:lnTo>
                  <a:pt x="0" y="0"/>
                </a:lnTo>
                <a:lnTo>
                  <a:pt x="6847959" y="0"/>
                </a:lnTo>
                <a:lnTo>
                  <a:pt x="6847959" y="309718"/>
                </a:lnTo>
                <a:close/>
              </a:path>
            </a:pathLst>
          </a:custGeom>
          <a:solidFill>
            <a:schemeClr val="accent2">
              <a:lumMod val="60000"/>
              <a:lumOff val="40000"/>
            </a:schemeClr>
          </a:solidFill>
        </p:spPr>
        <p:txBody>
          <a:bodyPr wrap="square" lIns="0" tIns="0" rIns="0" bIns="0" rtlCol="0"/>
          <a:lstStyle/>
          <a:p>
            <a:endParaRPr/>
          </a:p>
        </p:txBody>
      </p:sp>
      <p:sp>
        <p:nvSpPr>
          <p:cNvPr id="16" name="object 16"/>
          <p:cNvSpPr/>
          <p:nvPr/>
        </p:nvSpPr>
        <p:spPr>
          <a:xfrm>
            <a:off x="0" y="5361093"/>
            <a:ext cx="607695" cy="5948045"/>
          </a:xfrm>
          <a:custGeom>
            <a:avLst/>
            <a:gdLst/>
            <a:ahLst/>
            <a:cxnLst/>
            <a:rect l="l" t="t" r="r" b="b"/>
            <a:pathLst>
              <a:path w="607695" h="5948045">
                <a:moveTo>
                  <a:pt x="0" y="5947462"/>
                </a:moveTo>
                <a:lnTo>
                  <a:pt x="607311" y="5947462"/>
                </a:lnTo>
                <a:lnTo>
                  <a:pt x="607311" y="0"/>
                </a:lnTo>
                <a:lnTo>
                  <a:pt x="0" y="0"/>
                </a:lnTo>
                <a:lnTo>
                  <a:pt x="0" y="5947462"/>
                </a:lnTo>
                <a:close/>
              </a:path>
            </a:pathLst>
          </a:custGeom>
          <a:solidFill>
            <a:schemeClr val="bg1">
              <a:lumMod val="75000"/>
            </a:schemeClr>
          </a:solidFill>
        </p:spPr>
        <p:txBody>
          <a:bodyPr wrap="square" lIns="0" tIns="0" rIns="0" bIns="0" rtlCol="0"/>
          <a:lstStyle/>
          <a:p>
            <a:endParaRPr/>
          </a:p>
        </p:txBody>
      </p:sp>
      <p:sp>
        <p:nvSpPr>
          <p:cNvPr id="14" name="object 6"/>
          <p:cNvSpPr txBox="1"/>
          <p:nvPr/>
        </p:nvSpPr>
        <p:spPr>
          <a:xfrm>
            <a:off x="13100050" y="7635875"/>
            <a:ext cx="5562600" cy="492443"/>
          </a:xfrm>
          <a:prstGeom prst="rect">
            <a:avLst/>
          </a:prstGeom>
        </p:spPr>
        <p:txBody>
          <a:bodyPr vert="horz" wrap="square" lIns="0" tIns="0" rIns="0" bIns="0" rtlCol="0">
            <a:spAutoFit/>
          </a:bodyPr>
          <a:lstStyle/>
          <a:p>
            <a:pPr marL="12700">
              <a:lnSpc>
                <a:spcPct val="100000"/>
              </a:lnSpc>
            </a:pPr>
            <a:r>
              <a:rPr lang="en-US" sz="3200" b="1" spc="25" dirty="0" smtClean="0">
                <a:latin typeface="Garamond"/>
                <a:cs typeface="Garamond"/>
              </a:rPr>
              <a:t>Insert High Resolution Picture</a:t>
            </a:r>
            <a:endParaRPr sz="3200" dirty="0">
              <a:latin typeface="Garamond"/>
              <a:cs typeface="Garamond"/>
            </a:endParaRPr>
          </a:p>
        </p:txBody>
      </p:sp>
      <p:sp>
        <p:nvSpPr>
          <p:cNvPr id="2" name="Slide Number Placeholder 1"/>
          <p:cNvSpPr>
            <a:spLocks noGrp="1"/>
          </p:cNvSpPr>
          <p:nvPr>
            <p:ph type="sldNum" sz="quarter" idx="7"/>
          </p:nvPr>
        </p:nvSpPr>
        <p:spPr/>
        <p:txBody>
          <a:bodyPr/>
          <a:lstStyle/>
          <a:p>
            <a:fld id="{B6F15528-21DE-4FAA-801E-634DDDAF4B2B}" type="slidenum">
              <a:rPr lang="en-US" smtClean="0"/>
              <a:t>18</a:t>
            </a:fld>
            <a:endParaRPr lang="en-US"/>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338050" y="4206875"/>
            <a:ext cx="7543800" cy="10058400"/>
          </a:xfrm>
          <a:prstGeom prst="rect">
            <a:avLst/>
          </a:prstGeom>
        </p:spPr>
      </p:pic>
    </p:spTree>
    <p:extLst>
      <p:ext uri="{BB962C8B-B14F-4D97-AF65-F5344CB8AC3E}">
        <p14:creationId xmlns:p14="http://schemas.microsoft.com/office/powerpoint/2010/main" val="16827746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 name="Group 7"/>
          <p:cNvGrpSpPr/>
          <p:nvPr/>
        </p:nvGrpSpPr>
        <p:grpSpPr>
          <a:xfrm>
            <a:off x="401878" y="1855353"/>
            <a:ext cx="18606771" cy="2084070"/>
            <a:chOff x="774844" y="1844675"/>
            <a:chExt cx="18606771" cy="2084070"/>
          </a:xfrm>
        </p:grpSpPr>
        <p:sp>
          <p:nvSpPr>
            <p:cNvPr id="10" name="object 2"/>
            <p:cNvSpPr/>
            <p:nvPr/>
          </p:nvSpPr>
          <p:spPr>
            <a:xfrm>
              <a:off x="774844" y="1844675"/>
              <a:ext cx="12602065" cy="2084070"/>
            </a:xfrm>
            <a:custGeom>
              <a:avLst/>
              <a:gdLst/>
              <a:ahLst/>
              <a:cxnLst/>
              <a:rect l="l" t="t" r="r" b="b"/>
              <a:pathLst>
                <a:path w="13376910" h="11287760">
                  <a:moveTo>
                    <a:pt x="0" y="11287614"/>
                  </a:moveTo>
                  <a:lnTo>
                    <a:pt x="13376430" y="11287614"/>
                  </a:lnTo>
                  <a:lnTo>
                    <a:pt x="13376430" y="0"/>
                  </a:lnTo>
                  <a:lnTo>
                    <a:pt x="0" y="0"/>
                  </a:lnTo>
                  <a:lnTo>
                    <a:pt x="0" y="11287614"/>
                  </a:lnTo>
                  <a:close/>
                </a:path>
              </a:pathLst>
            </a:custGeom>
            <a:solidFill>
              <a:schemeClr val="bg1">
                <a:lumMod val="75000"/>
              </a:schemeClr>
            </a:solidFill>
          </p:spPr>
          <p:txBody>
            <a:bodyPr wrap="square" lIns="0" tIns="0" rIns="0" bIns="0" rtlCol="0"/>
            <a:lstStyle/>
            <a:p>
              <a:endParaRPr/>
            </a:p>
          </p:txBody>
        </p:sp>
        <p:sp>
          <p:nvSpPr>
            <p:cNvPr id="11" name="object 3"/>
            <p:cNvSpPr/>
            <p:nvPr/>
          </p:nvSpPr>
          <p:spPr>
            <a:xfrm>
              <a:off x="13376431" y="1844675"/>
              <a:ext cx="6005184" cy="2084070"/>
            </a:xfrm>
            <a:custGeom>
              <a:avLst/>
              <a:gdLst/>
              <a:ahLst/>
              <a:cxnLst/>
              <a:rect l="l" t="t" r="r" b="b"/>
              <a:pathLst>
                <a:path w="6727825" h="11287760">
                  <a:moveTo>
                    <a:pt x="0" y="11287614"/>
                  </a:moveTo>
                  <a:lnTo>
                    <a:pt x="6727669" y="11287614"/>
                  </a:lnTo>
                  <a:lnTo>
                    <a:pt x="6727669" y="0"/>
                  </a:lnTo>
                  <a:lnTo>
                    <a:pt x="0" y="0"/>
                  </a:lnTo>
                  <a:lnTo>
                    <a:pt x="0" y="11287614"/>
                  </a:lnTo>
                  <a:close/>
                </a:path>
              </a:pathLst>
            </a:custGeom>
            <a:solidFill>
              <a:schemeClr val="accent2">
                <a:lumMod val="60000"/>
                <a:lumOff val="40000"/>
              </a:schemeClr>
            </a:solidFill>
          </p:spPr>
          <p:txBody>
            <a:bodyPr wrap="square" lIns="0" tIns="0" rIns="0" bIns="0" rtlCol="0"/>
            <a:lstStyle/>
            <a:p>
              <a:endParaRPr/>
            </a:p>
          </p:txBody>
        </p:sp>
      </p:grpSp>
      <p:sp>
        <p:nvSpPr>
          <p:cNvPr id="4" name="object 4"/>
          <p:cNvSpPr/>
          <p:nvPr/>
        </p:nvSpPr>
        <p:spPr>
          <a:xfrm>
            <a:off x="12713335" y="4130676"/>
            <a:ext cx="6177915" cy="6780038"/>
          </a:xfrm>
          <a:custGeom>
            <a:avLst/>
            <a:gdLst/>
            <a:ahLst/>
            <a:cxnLst/>
            <a:rect l="l" t="t" r="r" b="b"/>
            <a:pathLst>
              <a:path w="6177915" h="6186805">
                <a:moveTo>
                  <a:pt x="0" y="6186754"/>
                </a:moveTo>
                <a:lnTo>
                  <a:pt x="6177822" y="6186754"/>
                </a:lnTo>
                <a:lnTo>
                  <a:pt x="6177822" y="0"/>
                </a:lnTo>
                <a:lnTo>
                  <a:pt x="0" y="0"/>
                </a:lnTo>
                <a:lnTo>
                  <a:pt x="0" y="6186754"/>
                </a:lnTo>
                <a:close/>
              </a:path>
            </a:pathLst>
          </a:custGeom>
          <a:solidFill>
            <a:srgbClr val="F4F1EC"/>
          </a:solidFill>
        </p:spPr>
        <p:txBody>
          <a:bodyPr wrap="square" lIns="0" tIns="0" rIns="0" bIns="0" rtlCol="0"/>
          <a:lstStyle/>
          <a:p>
            <a:endParaRPr/>
          </a:p>
        </p:txBody>
      </p:sp>
      <p:sp>
        <p:nvSpPr>
          <p:cNvPr id="5" name="object 5"/>
          <p:cNvSpPr txBox="1">
            <a:spLocks noGrp="1"/>
          </p:cNvSpPr>
          <p:nvPr>
            <p:ph type="title"/>
          </p:nvPr>
        </p:nvSpPr>
        <p:spPr>
          <a:xfrm>
            <a:off x="1212850" y="854075"/>
            <a:ext cx="18364200" cy="2600157"/>
          </a:xfrm>
          <a:prstGeom prst="rect">
            <a:avLst/>
          </a:prstGeom>
        </p:spPr>
        <p:txBody>
          <a:bodyPr vert="horz" wrap="square" lIns="0" tIns="1101810" rIns="0" bIns="0" rtlCol="0">
            <a:spAutoFit/>
          </a:bodyPr>
          <a:lstStyle/>
          <a:p>
            <a:pPr marL="307340">
              <a:lnSpc>
                <a:spcPts val="8150"/>
              </a:lnSpc>
            </a:pPr>
            <a:r>
              <a:rPr lang="en-US" sz="6600" spc="-135" dirty="0" smtClean="0"/>
              <a:t>SUCHETA ASRANI</a:t>
            </a:r>
            <a:endParaRPr sz="6600" dirty="0"/>
          </a:p>
          <a:p>
            <a:pPr marL="304800">
              <a:lnSpc>
                <a:spcPts val="3410"/>
              </a:lnSpc>
            </a:pPr>
            <a:r>
              <a:rPr lang="en-US" sz="2950" b="0" spc="55" dirty="0">
                <a:latin typeface="Myriad Pro"/>
                <a:cs typeface="Myriad Pro"/>
              </a:rPr>
              <a:t>C</a:t>
            </a:r>
            <a:r>
              <a:rPr lang="en-US" sz="2950" b="0" spc="114" dirty="0">
                <a:latin typeface="Myriad Pro"/>
                <a:cs typeface="Myriad Pro"/>
              </a:rPr>
              <a:t>OUNCIL </a:t>
            </a:r>
            <a:r>
              <a:rPr lang="en-US" sz="2950" b="0" spc="114" dirty="0" smtClean="0">
                <a:latin typeface="Myriad Pro"/>
                <a:cs typeface="Myriad Pro"/>
              </a:rPr>
              <a:t>MEMBER</a:t>
            </a:r>
            <a:endParaRPr sz="2950" dirty="0">
              <a:latin typeface="Myriad Pro"/>
              <a:cs typeface="Myriad Pro"/>
            </a:endParaRPr>
          </a:p>
        </p:txBody>
      </p:sp>
      <p:sp>
        <p:nvSpPr>
          <p:cNvPr id="6" name="object 6"/>
          <p:cNvSpPr txBox="1"/>
          <p:nvPr/>
        </p:nvSpPr>
        <p:spPr>
          <a:xfrm>
            <a:off x="1516151" y="5011348"/>
            <a:ext cx="10321290" cy="4678204"/>
          </a:xfrm>
          <a:prstGeom prst="rect">
            <a:avLst/>
          </a:prstGeom>
        </p:spPr>
        <p:txBody>
          <a:bodyPr vert="horz" wrap="square" lIns="0" tIns="0" rIns="0" bIns="0" rtlCol="0">
            <a:spAutoFit/>
          </a:bodyPr>
          <a:lstStyle/>
          <a:p>
            <a:pPr marL="12700" algn="just">
              <a:lnSpc>
                <a:spcPct val="100000"/>
              </a:lnSpc>
            </a:pPr>
            <a:r>
              <a:rPr lang="en-US" sz="3800" b="1" spc="25" dirty="0" smtClean="0">
                <a:latin typeface="Garamond"/>
                <a:cs typeface="Garamond"/>
              </a:rPr>
              <a:t>BIO</a:t>
            </a:r>
            <a:r>
              <a:rPr lang="en-US" sz="3800" b="1" spc="25" dirty="0" smtClean="0">
                <a:latin typeface="Garamond"/>
                <a:cs typeface="Garamond"/>
              </a:rPr>
              <a:t>:-</a:t>
            </a:r>
            <a:endParaRPr lang="en-US" sz="3800" b="1" spc="25" dirty="0" smtClean="0">
              <a:latin typeface="Garamond"/>
              <a:cs typeface="Garamond"/>
            </a:endParaRPr>
          </a:p>
          <a:p>
            <a:pPr marL="12700" algn="just">
              <a:lnSpc>
                <a:spcPct val="100000"/>
              </a:lnSpc>
            </a:pPr>
            <a:r>
              <a:rPr lang="en-US" sz="3800" b="1" spc="25" dirty="0" smtClean="0">
                <a:latin typeface="Garamond"/>
                <a:cs typeface="Garamond"/>
              </a:rPr>
              <a:t>Expertise</a:t>
            </a:r>
            <a:r>
              <a:rPr lang="en-US" sz="3800" b="1" spc="25" dirty="0">
                <a:latin typeface="Garamond"/>
                <a:cs typeface="Garamond"/>
              </a:rPr>
              <a:t>: </a:t>
            </a:r>
            <a:r>
              <a:rPr lang="en-US" sz="3800" spc="25" dirty="0">
                <a:latin typeface="Garamond"/>
                <a:cs typeface="Garamond"/>
              </a:rPr>
              <a:t>Digital  Marketing,  Content  Development, Writing ( education  and entertainment</a:t>
            </a:r>
            <a:r>
              <a:rPr lang="en-US" sz="3800" spc="25" dirty="0" smtClean="0">
                <a:latin typeface="Garamond"/>
                <a:cs typeface="Garamond"/>
              </a:rPr>
              <a:t>)</a:t>
            </a:r>
          </a:p>
          <a:p>
            <a:pPr marL="12700" algn="just">
              <a:lnSpc>
                <a:spcPct val="100000"/>
              </a:lnSpc>
            </a:pPr>
            <a:endParaRPr lang="en-US" sz="3800" b="1" spc="25" dirty="0">
              <a:latin typeface="Garamond"/>
              <a:cs typeface="Garamond"/>
            </a:endParaRPr>
          </a:p>
          <a:p>
            <a:pPr marL="12700" algn="just">
              <a:lnSpc>
                <a:spcPct val="100000"/>
              </a:lnSpc>
            </a:pPr>
            <a:r>
              <a:rPr lang="en-US" sz="3800" b="1" spc="25" dirty="0" smtClean="0">
                <a:latin typeface="Garamond"/>
                <a:cs typeface="Garamond"/>
              </a:rPr>
              <a:t>Describe </a:t>
            </a:r>
            <a:r>
              <a:rPr lang="en-US" sz="3800" b="1" spc="25" dirty="0">
                <a:latin typeface="Garamond"/>
                <a:cs typeface="Garamond"/>
              </a:rPr>
              <a:t>yourself: </a:t>
            </a:r>
            <a:r>
              <a:rPr lang="en-US" sz="3800" spc="25" dirty="0">
                <a:latin typeface="Garamond"/>
                <a:cs typeface="Garamond"/>
              </a:rPr>
              <a:t>I M a headstrong  passionate person with determination  </a:t>
            </a:r>
            <a:r>
              <a:rPr lang="en-US" sz="3800" spc="25" dirty="0" err="1">
                <a:latin typeface="Garamond"/>
                <a:cs typeface="Garamond"/>
              </a:rPr>
              <a:t>towarda</a:t>
            </a:r>
            <a:r>
              <a:rPr lang="en-US" sz="3800" spc="25" dirty="0">
                <a:latin typeface="Garamond"/>
                <a:cs typeface="Garamond"/>
              </a:rPr>
              <a:t> whatever I do. </a:t>
            </a:r>
            <a:endParaRPr lang="en-US" sz="3800" spc="25" dirty="0" smtClean="0">
              <a:latin typeface="Garamond"/>
              <a:cs typeface="Garamond"/>
            </a:endParaRPr>
          </a:p>
          <a:p>
            <a:pPr marL="12700" algn="just">
              <a:lnSpc>
                <a:spcPct val="100000"/>
              </a:lnSpc>
            </a:pPr>
            <a:endParaRPr sz="3800" dirty="0">
              <a:latin typeface="Garamond"/>
              <a:cs typeface="Garamond"/>
            </a:endParaRPr>
          </a:p>
        </p:txBody>
      </p:sp>
      <p:sp>
        <p:nvSpPr>
          <p:cNvPr id="13" name="object 13"/>
          <p:cNvSpPr/>
          <p:nvPr/>
        </p:nvSpPr>
        <p:spPr>
          <a:xfrm>
            <a:off x="356010" y="282713"/>
            <a:ext cx="2443806" cy="1057559"/>
          </a:xfrm>
          <a:prstGeom prst="rect">
            <a:avLst/>
          </a:prstGeom>
          <a:blipFill>
            <a:blip r:embed="rId3" cstate="print"/>
            <a:stretch>
              <a:fillRect/>
            </a:stretch>
          </a:blipFill>
        </p:spPr>
        <p:txBody>
          <a:bodyPr wrap="square" lIns="0" tIns="0" rIns="0" bIns="0" rtlCol="0"/>
          <a:lstStyle/>
          <a:p>
            <a:endParaRPr/>
          </a:p>
        </p:txBody>
      </p:sp>
      <p:sp>
        <p:nvSpPr>
          <p:cNvPr id="15" name="object 15"/>
          <p:cNvSpPr/>
          <p:nvPr/>
        </p:nvSpPr>
        <p:spPr>
          <a:xfrm>
            <a:off x="12566649" y="4384431"/>
            <a:ext cx="6464808" cy="339639"/>
          </a:xfrm>
          <a:custGeom>
            <a:avLst/>
            <a:gdLst/>
            <a:ahLst/>
            <a:cxnLst/>
            <a:rect l="l" t="t" r="r" b="b"/>
            <a:pathLst>
              <a:path w="6848475" h="309879">
                <a:moveTo>
                  <a:pt x="6847959" y="309718"/>
                </a:moveTo>
                <a:lnTo>
                  <a:pt x="0" y="309718"/>
                </a:lnTo>
                <a:lnTo>
                  <a:pt x="0" y="0"/>
                </a:lnTo>
                <a:lnTo>
                  <a:pt x="6847959" y="0"/>
                </a:lnTo>
                <a:lnTo>
                  <a:pt x="6847959" y="309718"/>
                </a:lnTo>
                <a:close/>
              </a:path>
            </a:pathLst>
          </a:custGeom>
          <a:solidFill>
            <a:schemeClr val="accent2">
              <a:lumMod val="60000"/>
              <a:lumOff val="40000"/>
            </a:schemeClr>
          </a:solidFill>
        </p:spPr>
        <p:txBody>
          <a:bodyPr wrap="square" lIns="0" tIns="0" rIns="0" bIns="0" rtlCol="0"/>
          <a:lstStyle/>
          <a:p>
            <a:endParaRPr/>
          </a:p>
        </p:txBody>
      </p:sp>
      <p:sp>
        <p:nvSpPr>
          <p:cNvPr id="16" name="object 16"/>
          <p:cNvSpPr/>
          <p:nvPr/>
        </p:nvSpPr>
        <p:spPr>
          <a:xfrm>
            <a:off x="0" y="5361093"/>
            <a:ext cx="607695" cy="5948045"/>
          </a:xfrm>
          <a:custGeom>
            <a:avLst/>
            <a:gdLst/>
            <a:ahLst/>
            <a:cxnLst/>
            <a:rect l="l" t="t" r="r" b="b"/>
            <a:pathLst>
              <a:path w="607695" h="5948045">
                <a:moveTo>
                  <a:pt x="0" y="5947462"/>
                </a:moveTo>
                <a:lnTo>
                  <a:pt x="607311" y="5947462"/>
                </a:lnTo>
                <a:lnTo>
                  <a:pt x="607311" y="0"/>
                </a:lnTo>
                <a:lnTo>
                  <a:pt x="0" y="0"/>
                </a:lnTo>
                <a:lnTo>
                  <a:pt x="0" y="5947462"/>
                </a:lnTo>
                <a:close/>
              </a:path>
            </a:pathLst>
          </a:custGeom>
          <a:solidFill>
            <a:schemeClr val="bg1">
              <a:lumMod val="75000"/>
            </a:schemeClr>
          </a:solidFill>
        </p:spPr>
        <p:txBody>
          <a:bodyPr wrap="square" lIns="0" tIns="0" rIns="0" bIns="0" rtlCol="0"/>
          <a:lstStyle/>
          <a:p>
            <a:endParaRPr/>
          </a:p>
        </p:txBody>
      </p:sp>
      <p:sp>
        <p:nvSpPr>
          <p:cNvPr id="14" name="object 6"/>
          <p:cNvSpPr txBox="1"/>
          <p:nvPr/>
        </p:nvSpPr>
        <p:spPr>
          <a:xfrm>
            <a:off x="13100050" y="7635875"/>
            <a:ext cx="5562600" cy="492443"/>
          </a:xfrm>
          <a:prstGeom prst="rect">
            <a:avLst/>
          </a:prstGeom>
        </p:spPr>
        <p:txBody>
          <a:bodyPr vert="horz" wrap="square" lIns="0" tIns="0" rIns="0" bIns="0" rtlCol="0">
            <a:spAutoFit/>
          </a:bodyPr>
          <a:lstStyle/>
          <a:p>
            <a:pPr marL="12700">
              <a:lnSpc>
                <a:spcPct val="100000"/>
              </a:lnSpc>
            </a:pPr>
            <a:r>
              <a:rPr lang="en-US" sz="3200" b="1" spc="25" dirty="0" smtClean="0">
                <a:latin typeface="Garamond"/>
                <a:cs typeface="Garamond"/>
              </a:rPr>
              <a:t>Insert High Resolution Picture</a:t>
            </a:r>
            <a:endParaRPr sz="3200" dirty="0">
              <a:latin typeface="Garamond"/>
              <a:cs typeface="Garamond"/>
            </a:endParaRPr>
          </a:p>
        </p:txBody>
      </p:sp>
      <p:sp>
        <p:nvSpPr>
          <p:cNvPr id="2" name="Slide Number Placeholder 1"/>
          <p:cNvSpPr>
            <a:spLocks noGrp="1"/>
          </p:cNvSpPr>
          <p:nvPr>
            <p:ph type="sldNum" sz="quarter" idx="7"/>
          </p:nvPr>
        </p:nvSpPr>
        <p:spPr/>
        <p:txBody>
          <a:bodyPr/>
          <a:lstStyle/>
          <a:p>
            <a:fld id="{B6F15528-21DE-4FAA-801E-634DDDAF4B2B}" type="slidenum">
              <a:rPr lang="en-US" smtClean="0"/>
              <a:t>19</a:t>
            </a:fld>
            <a:endParaRPr lang="en-US"/>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331700" y="4242118"/>
            <a:ext cx="7772400" cy="7772400"/>
          </a:xfrm>
          <a:prstGeom prst="rect">
            <a:avLst/>
          </a:prstGeom>
        </p:spPr>
      </p:pic>
    </p:spTree>
    <p:extLst>
      <p:ext uri="{BB962C8B-B14F-4D97-AF65-F5344CB8AC3E}">
        <p14:creationId xmlns:p14="http://schemas.microsoft.com/office/powerpoint/2010/main" val="12416655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61732" y="2580599"/>
            <a:ext cx="18984251" cy="8754110"/>
          </a:xfrm>
          <a:custGeom>
            <a:avLst/>
            <a:gdLst/>
            <a:ahLst/>
            <a:cxnLst/>
            <a:rect l="l" t="t" r="r" b="b"/>
            <a:pathLst>
              <a:path w="18439765" h="8754110">
                <a:moveTo>
                  <a:pt x="18439312" y="8753660"/>
                </a:moveTo>
                <a:lnTo>
                  <a:pt x="0" y="8753660"/>
                </a:lnTo>
                <a:lnTo>
                  <a:pt x="0" y="0"/>
                </a:lnTo>
                <a:lnTo>
                  <a:pt x="18439312" y="0"/>
                </a:lnTo>
                <a:lnTo>
                  <a:pt x="18439312" y="8753660"/>
                </a:lnTo>
                <a:close/>
              </a:path>
            </a:pathLst>
          </a:custGeom>
          <a:solidFill>
            <a:schemeClr val="accent2">
              <a:lumMod val="60000"/>
              <a:lumOff val="40000"/>
            </a:schemeClr>
          </a:solidFill>
        </p:spPr>
        <p:txBody>
          <a:bodyPr wrap="square" lIns="0" tIns="0" rIns="0" bIns="0" rtlCol="0"/>
          <a:lstStyle/>
          <a:p>
            <a:r>
              <a:rPr lang="en-US" dirty="0" smtClean="0"/>
              <a:t>;</a:t>
            </a:r>
            <a:endParaRPr dirty="0"/>
          </a:p>
        </p:txBody>
      </p:sp>
      <p:sp>
        <p:nvSpPr>
          <p:cNvPr id="3" name="object 3"/>
          <p:cNvSpPr txBox="1"/>
          <p:nvPr/>
        </p:nvSpPr>
        <p:spPr>
          <a:xfrm>
            <a:off x="1822450" y="3442299"/>
            <a:ext cx="8879205" cy="7651454"/>
          </a:xfrm>
          <a:prstGeom prst="rect">
            <a:avLst/>
          </a:prstGeom>
        </p:spPr>
        <p:txBody>
          <a:bodyPr vert="horz" wrap="square" lIns="0" tIns="0" rIns="0" bIns="0" rtlCol="0">
            <a:spAutoFit/>
          </a:bodyPr>
          <a:lstStyle/>
          <a:p>
            <a:pPr marL="12700" marR="5080" algn="just">
              <a:lnSpc>
                <a:spcPct val="113100"/>
              </a:lnSpc>
            </a:pPr>
            <a:r>
              <a:rPr lang="en-US" sz="4400" b="1" dirty="0" err="1" smtClean="0">
                <a:solidFill>
                  <a:srgbClr val="002060"/>
                </a:solidFill>
                <a:latin typeface="Garamond"/>
                <a:cs typeface="Garamond"/>
              </a:rPr>
              <a:t>VISION</a:t>
            </a:r>
            <a:r>
              <a:rPr lang="en-US" sz="4400" b="1" dirty="0" err="1" smtClean="0">
                <a:latin typeface="Garamond"/>
                <a:cs typeface="Garamond"/>
              </a:rPr>
              <a:t>:</a:t>
            </a:r>
            <a:r>
              <a:rPr lang="en-US" sz="4400" dirty="0" err="1" smtClean="0">
                <a:latin typeface="Garamond"/>
                <a:cs typeface="Garamond"/>
              </a:rPr>
              <a:t>To</a:t>
            </a:r>
            <a:r>
              <a:rPr lang="en-US" sz="4400" dirty="0" smtClean="0">
                <a:latin typeface="Garamond"/>
                <a:cs typeface="Garamond"/>
              </a:rPr>
              <a:t> </a:t>
            </a:r>
            <a:r>
              <a:rPr lang="en-US" sz="4400" dirty="0" smtClean="0">
                <a:latin typeface="Garamond"/>
                <a:cs typeface="Garamond"/>
              </a:rPr>
              <a:t>empower women </a:t>
            </a:r>
            <a:r>
              <a:rPr lang="en-US" sz="4400" dirty="0" err="1" smtClean="0">
                <a:latin typeface="Garamond"/>
                <a:cs typeface="Garamond"/>
              </a:rPr>
              <a:t>physically’mentally’emotionally</a:t>
            </a:r>
            <a:r>
              <a:rPr lang="en-US" sz="4400" dirty="0" smtClean="0">
                <a:latin typeface="Garamond"/>
                <a:cs typeface="Garamond"/>
              </a:rPr>
              <a:t> and most importantly financially. We would like to contribute our services to empower women.</a:t>
            </a:r>
            <a:endParaRPr lang="en-US" sz="4400" dirty="0" smtClean="0">
              <a:latin typeface="Garamond"/>
              <a:cs typeface="Garamond"/>
            </a:endParaRPr>
          </a:p>
          <a:p>
            <a:pPr marL="12700" marR="5080" algn="just">
              <a:lnSpc>
                <a:spcPct val="113100"/>
              </a:lnSpc>
            </a:pPr>
            <a:r>
              <a:rPr lang="en-US" sz="4400" b="1" dirty="0" err="1" smtClean="0">
                <a:solidFill>
                  <a:srgbClr val="002060"/>
                </a:solidFill>
                <a:latin typeface="Garamond"/>
                <a:cs typeface="Garamond"/>
              </a:rPr>
              <a:t>MISSION</a:t>
            </a:r>
            <a:r>
              <a:rPr lang="en-US" sz="4400" b="1" dirty="0" err="1" smtClean="0">
                <a:latin typeface="Garamond"/>
                <a:cs typeface="Garamond"/>
              </a:rPr>
              <a:t>:</a:t>
            </a:r>
            <a:r>
              <a:rPr lang="en-US" sz="4400" dirty="0" err="1" smtClean="0">
                <a:latin typeface="Garamond"/>
                <a:cs typeface="Garamond"/>
              </a:rPr>
              <a:t>To</a:t>
            </a:r>
            <a:r>
              <a:rPr lang="en-US" sz="4400" dirty="0" smtClean="0">
                <a:latin typeface="Garamond"/>
                <a:cs typeface="Garamond"/>
              </a:rPr>
              <a:t> </a:t>
            </a:r>
            <a:r>
              <a:rPr lang="en-US" sz="4400" dirty="0" smtClean="0">
                <a:latin typeface="Garamond"/>
                <a:cs typeface="Garamond"/>
              </a:rPr>
              <a:t>serve humanity and happiness to each and everyone. We would like to provide a platform to those who are having a caliber and skills to showcase their talent.</a:t>
            </a:r>
            <a:endParaRPr sz="4400" dirty="0">
              <a:latin typeface="Garamond"/>
              <a:cs typeface="Garamond"/>
            </a:endParaRPr>
          </a:p>
        </p:txBody>
      </p:sp>
      <p:sp>
        <p:nvSpPr>
          <p:cNvPr id="5" name="object 5"/>
          <p:cNvSpPr/>
          <p:nvPr/>
        </p:nvSpPr>
        <p:spPr>
          <a:xfrm>
            <a:off x="287907" y="1490736"/>
            <a:ext cx="18984251" cy="1948180"/>
          </a:xfrm>
          <a:custGeom>
            <a:avLst/>
            <a:gdLst/>
            <a:ahLst/>
            <a:cxnLst/>
            <a:rect l="l" t="t" r="r" b="b"/>
            <a:pathLst>
              <a:path w="12083415" h="1948180">
                <a:moveTo>
                  <a:pt x="12083401" y="1947584"/>
                </a:moveTo>
                <a:lnTo>
                  <a:pt x="0" y="1947584"/>
                </a:lnTo>
                <a:lnTo>
                  <a:pt x="0" y="0"/>
                </a:lnTo>
                <a:lnTo>
                  <a:pt x="12083401" y="0"/>
                </a:lnTo>
                <a:lnTo>
                  <a:pt x="12083401" y="1947584"/>
                </a:lnTo>
                <a:close/>
              </a:path>
            </a:pathLst>
          </a:custGeom>
          <a:solidFill>
            <a:schemeClr val="bg1">
              <a:lumMod val="75000"/>
            </a:schemeClr>
          </a:solidFill>
        </p:spPr>
        <p:txBody>
          <a:bodyPr wrap="square" lIns="0" tIns="0" rIns="0" bIns="0" rtlCol="0"/>
          <a:lstStyle/>
          <a:p>
            <a:endParaRPr/>
          </a:p>
        </p:txBody>
      </p:sp>
      <p:sp>
        <p:nvSpPr>
          <p:cNvPr id="6" name="object 6"/>
          <p:cNvSpPr txBox="1">
            <a:spLocks noGrp="1"/>
          </p:cNvSpPr>
          <p:nvPr>
            <p:ph type="title"/>
          </p:nvPr>
        </p:nvSpPr>
        <p:spPr>
          <a:xfrm>
            <a:off x="984250" y="1613370"/>
            <a:ext cx="18435559" cy="1907705"/>
          </a:xfrm>
          <a:prstGeom prst="rect">
            <a:avLst/>
          </a:prstGeom>
        </p:spPr>
        <p:txBody>
          <a:bodyPr vert="horz" wrap="square" lIns="0" tIns="235715" rIns="0" bIns="0" rtlCol="0">
            <a:spAutoFit/>
          </a:bodyPr>
          <a:lstStyle/>
          <a:p>
            <a:pPr marL="503555">
              <a:lnSpc>
                <a:spcPct val="100000"/>
              </a:lnSpc>
            </a:pPr>
            <a:r>
              <a:rPr lang="en-US" sz="10850" spc="930" dirty="0" smtClean="0"/>
              <a:t>Council Vision &amp;Mission</a:t>
            </a:r>
            <a:endParaRPr sz="10850" dirty="0"/>
          </a:p>
        </p:txBody>
      </p:sp>
      <p:sp>
        <p:nvSpPr>
          <p:cNvPr id="7" name="object 13"/>
          <p:cNvSpPr/>
          <p:nvPr/>
        </p:nvSpPr>
        <p:spPr>
          <a:xfrm>
            <a:off x="356010" y="282713"/>
            <a:ext cx="2443806" cy="1057559"/>
          </a:xfrm>
          <a:prstGeom prst="rect">
            <a:avLst/>
          </a:prstGeom>
          <a:blipFill>
            <a:blip r:embed="rId3" cstate="print"/>
            <a:stretch>
              <a:fillRect/>
            </a:stretch>
          </a:blipFill>
        </p:spPr>
        <p:txBody>
          <a:bodyPr wrap="square" lIns="0" tIns="0" rIns="0" bIns="0" rtlCol="0"/>
          <a:lstStyle/>
          <a:p>
            <a:endParaRPr/>
          </a:p>
        </p:txBody>
      </p:sp>
      <p:sp>
        <p:nvSpPr>
          <p:cNvPr id="8" name="Slide Number Placeholder 7"/>
          <p:cNvSpPr>
            <a:spLocks noGrp="1"/>
          </p:cNvSpPr>
          <p:nvPr>
            <p:ph type="sldNum" sz="quarter" idx="7"/>
          </p:nvPr>
        </p:nvSpPr>
        <p:spPr/>
        <p:txBody>
          <a:bodyPr/>
          <a:lstStyle/>
          <a:p>
            <a:fld id="{B6F15528-21DE-4FAA-801E-634DDDAF4B2B}" type="slidenum">
              <a:rPr lang="en-US" smtClean="0"/>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 name="Group 7"/>
          <p:cNvGrpSpPr/>
          <p:nvPr/>
        </p:nvGrpSpPr>
        <p:grpSpPr>
          <a:xfrm>
            <a:off x="626329" y="1612443"/>
            <a:ext cx="18606771" cy="2084070"/>
            <a:chOff x="774844" y="1844675"/>
            <a:chExt cx="18606771" cy="2084070"/>
          </a:xfrm>
        </p:grpSpPr>
        <p:sp>
          <p:nvSpPr>
            <p:cNvPr id="10" name="object 2"/>
            <p:cNvSpPr/>
            <p:nvPr/>
          </p:nvSpPr>
          <p:spPr>
            <a:xfrm>
              <a:off x="774844" y="1844675"/>
              <a:ext cx="12602065" cy="2084070"/>
            </a:xfrm>
            <a:custGeom>
              <a:avLst/>
              <a:gdLst/>
              <a:ahLst/>
              <a:cxnLst/>
              <a:rect l="l" t="t" r="r" b="b"/>
              <a:pathLst>
                <a:path w="13376910" h="11287760">
                  <a:moveTo>
                    <a:pt x="0" y="11287614"/>
                  </a:moveTo>
                  <a:lnTo>
                    <a:pt x="13376430" y="11287614"/>
                  </a:lnTo>
                  <a:lnTo>
                    <a:pt x="13376430" y="0"/>
                  </a:lnTo>
                  <a:lnTo>
                    <a:pt x="0" y="0"/>
                  </a:lnTo>
                  <a:lnTo>
                    <a:pt x="0" y="11287614"/>
                  </a:lnTo>
                  <a:close/>
                </a:path>
              </a:pathLst>
            </a:custGeom>
            <a:solidFill>
              <a:schemeClr val="bg1">
                <a:lumMod val="75000"/>
              </a:schemeClr>
            </a:solidFill>
          </p:spPr>
          <p:txBody>
            <a:bodyPr wrap="square" lIns="0" tIns="0" rIns="0" bIns="0" rtlCol="0"/>
            <a:lstStyle/>
            <a:p>
              <a:endParaRPr/>
            </a:p>
          </p:txBody>
        </p:sp>
        <p:sp>
          <p:nvSpPr>
            <p:cNvPr id="11" name="object 3"/>
            <p:cNvSpPr/>
            <p:nvPr/>
          </p:nvSpPr>
          <p:spPr>
            <a:xfrm>
              <a:off x="13376431" y="1844675"/>
              <a:ext cx="6005184" cy="2084070"/>
            </a:xfrm>
            <a:custGeom>
              <a:avLst/>
              <a:gdLst/>
              <a:ahLst/>
              <a:cxnLst/>
              <a:rect l="l" t="t" r="r" b="b"/>
              <a:pathLst>
                <a:path w="6727825" h="11287760">
                  <a:moveTo>
                    <a:pt x="0" y="11287614"/>
                  </a:moveTo>
                  <a:lnTo>
                    <a:pt x="6727669" y="11287614"/>
                  </a:lnTo>
                  <a:lnTo>
                    <a:pt x="6727669" y="0"/>
                  </a:lnTo>
                  <a:lnTo>
                    <a:pt x="0" y="0"/>
                  </a:lnTo>
                  <a:lnTo>
                    <a:pt x="0" y="11287614"/>
                  </a:lnTo>
                  <a:close/>
                </a:path>
              </a:pathLst>
            </a:custGeom>
            <a:solidFill>
              <a:schemeClr val="accent2">
                <a:lumMod val="60000"/>
                <a:lumOff val="40000"/>
              </a:schemeClr>
            </a:solidFill>
          </p:spPr>
          <p:txBody>
            <a:bodyPr wrap="square" lIns="0" tIns="0" rIns="0" bIns="0" rtlCol="0"/>
            <a:lstStyle/>
            <a:p>
              <a:endParaRPr/>
            </a:p>
          </p:txBody>
        </p:sp>
      </p:grpSp>
      <p:sp>
        <p:nvSpPr>
          <p:cNvPr id="4" name="object 4"/>
          <p:cNvSpPr/>
          <p:nvPr/>
        </p:nvSpPr>
        <p:spPr>
          <a:xfrm>
            <a:off x="12713335" y="4130676"/>
            <a:ext cx="6177915" cy="6780038"/>
          </a:xfrm>
          <a:custGeom>
            <a:avLst/>
            <a:gdLst/>
            <a:ahLst/>
            <a:cxnLst/>
            <a:rect l="l" t="t" r="r" b="b"/>
            <a:pathLst>
              <a:path w="6177915" h="6186805">
                <a:moveTo>
                  <a:pt x="0" y="6186754"/>
                </a:moveTo>
                <a:lnTo>
                  <a:pt x="6177822" y="6186754"/>
                </a:lnTo>
                <a:lnTo>
                  <a:pt x="6177822" y="0"/>
                </a:lnTo>
                <a:lnTo>
                  <a:pt x="0" y="0"/>
                </a:lnTo>
                <a:lnTo>
                  <a:pt x="0" y="6186754"/>
                </a:lnTo>
                <a:close/>
              </a:path>
            </a:pathLst>
          </a:custGeom>
          <a:solidFill>
            <a:srgbClr val="F4F1EC"/>
          </a:solidFill>
        </p:spPr>
        <p:txBody>
          <a:bodyPr wrap="square" lIns="0" tIns="0" rIns="0" bIns="0" rtlCol="0"/>
          <a:lstStyle/>
          <a:p>
            <a:endParaRPr/>
          </a:p>
        </p:txBody>
      </p:sp>
      <p:sp>
        <p:nvSpPr>
          <p:cNvPr id="5" name="object 5"/>
          <p:cNvSpPr txBox="1">
            <a:spLocks noGrp="1"/>
          </p:cNvSpPr>
          <p:nvPr>
            <p:ph type="title"/>
          </p:nvPr>
        </p:nvSpPr>
        <p:spPr>
          <a:xfrm>
            <a:off x="908050" y="547599"/>
            <a:ext cx="18421788" cy="2058919"/>
          </a:xfrm>
          <a:prstGeom prst="rect">
            <a:avLst/>
          </a:prstGeom>
        </p:spPr>
        <p:txBody>
          <a:bodyPr vert="horz" wrap="square" lIns="0" tIns="1101810" rIns="0" bIns="0" rtlCol="0">
            <a:spAutoFit/>
          </a:bodyPr>
          <a:lstStyle/>
          <a:p>
            <a:pPr marL="307340">
              <a:lnSpc>
                <a:spcPts val="8150"/>
              </a:lnSpc>
            </a:pPr>
            <a:r>
              <a:rPr lang="en-US" sz="5400" dirty="0" smtClean="0">
                <a:latin typeface="Myriad Pro"/>
                <a:cs typeface="Myriad Pro"/>
              </a:rPr>
              <a:t>BHAKTI </a:t>
            </a:r>
            <a:r>
              <a:rPr lang="en-US" sz="5400" dirty="0" err="1" smtClean="0">
                <a:latin typeface="Myriad Pro"/>
                <a:cs typeface="Myriad Pro"/>
              </a:rPr>
              <a:t>JOSHI,</a:t>
            </a:r>
            <a:r>
              <a:rPr lang="en-US" sz="3600" dirty="0" err="1" smtClean="0">
                <a:latin typeface="Microsoft YaHei UI Light" panose="020B0502040204020203" pitchFamily="34" charset="-122"/>
                <a:ea typeface="Microsoft YaHei UI Light" panose="020B0502040204020203" pitchFamily="34" charset="-122"/>
                <a:cs typeface="Myriad Pro"/>
              </a:rPr>
              <a:t>council</a:t>
            </a:r>
            <a:r>
              <a:rPr lang="en-US" sz="3600" dirty="0" smtClean="0">
                <a:latin typeface="Microsoft YaHei UI Light" panose="020B0502040204020203" pitchFamily="34" charset="-122"/>
                <a:ea typeface="Microsoft YaHei UI Light" panose="020B0502040204020203" pitchFamily="34" charset="-122"/>
                <a:cs typeface="Myriad Pro"/>
              </a:rPr>
              <a:t> member</a:t>
            </a:r>
            <a:endParaRPr sz="5400" dirty="0">
              <a:latin typeface="Myriad Pro"/>
              <a:cs typeface="Myriad Pro"/>
            </a:endParaRPr>
          </a:p>
        </p:txBody>
      </p:sp>
      <p:sp>
        <p:nvSpPr>
          <p:cNvPr id="6" name="object 6"/>
          <p:cNvSpPr txBox="1"/>
          <p:nvPr/>
        </p:nvSpPr>
        <p:spPr>
          <a:xfrm>
            <a:off x="1516151" y="5011348"/>
            <a:ext cx="10321290" cy="9941183"/>
          </a:xfrm>
          <a:prstGeom prst="rect">
            <a:avLst/>
          </a:prstGeom>
        </p:spPr>
        <p:txBody>
          <a:bodyPr vert="horz" wrap="square" lIns="0" tIns="0" rIns="0" bIns="0" rtlCol="0">
            <a:spAutoFit/>
          </a:bodyPr>
          <a:lstStyle/>
          <a:p>
            <a:pPr marL="12700" algn="just">
              <a:lnSpc>
                <a:spcPct val="100000"/>
              </a:lnSpc>
            </a:pPr>
            <a:r>
              <a:rPr lang="en-US" sz="3800" b="1" spc="25" dirty="0" smtClean="0">
                <a:latin typeface="Garamond"/>
                <a:cs typeface="Garamond"/>
              </a:rPr>
              <a:t>BIO </a:t>
            </a:r>
            <a:r>
              <a:rPr lang="en-US" sz="3800" b="1" spc="25" dirty="0" smtClean="0">
                <a:latin typeface="Garamond"/>
                <a:cs typeface="Garamond"/>
              </a:rPr>
              <a:t>:-</a:t>
            </a:r>
          </a:p>
          <a:p>
            <a:pPr marL="12700" algn="just">
              <a:lnSpc>
                <a:spcPct val="100000"/>
              </a:lnSpc>
            </a:pPr>
            <a:r>
              <a:rPr lang="en-US" sz="3800" b="1" spc="25" dirty="0" smtClean="0">
                <a:latin typeface="Garamond"/>
                <a:cs typeface="Garamond"/>
              </a:rPr>
              <a:t>Expertise</a:t>
            </a:r>
            <a:r>
              <a:rPr lang="en-US" sz="3800" b="1" spc="25" dirty="0">
                <a:latin typeface="Garamond"/>
                <a:cs typeface="Garamond"/>
              </a:rPr>
              <a:t>: </a:t>
            </a:r>
            <a:r>
              <a:rPr lang="en-US" sz="3800" spc="25" dirty="0">
                <a:latin typeface="Garamond"/>
                <a:cs typeface="Garamond"/>
              </a:rPr>
              <a:t>in teaching Vocal Music, </a:t>
            </a:r>
            <a:r>
              <a:rPr lang="en-US" sz="3800" spc="25" dirty="0" smtClean="0">
                <a:latin typeface="Garamond"/>
                <a:cs typeface="Garamond"/>
              </a:rPr>
              <a:t>singer/artist</a:t>
            </a:r>
          </a:p>
          <a:p>
            <a:pPr marL="12700" algn="just">
              <a:lnSpc>
                <a:spcPct val="100000"/>
              </a:lnSpc>
            </a:pPr>
            <a:endParaRPr lang="en-US" sz="3800" b="1" spc="25" dirty="0">
              <a:latin typeface="Garamond"/>
              <a:cs typeface="Garamond"/>
            </a:endParaRPr>
          </a:p>
          <a:p>
            <a:pPr marL="12700" algn="just">
              <a:lnSpc>
                <a:spcPct val="100000"/>
              </a:lnSpc>
            </a:pPr>
            <a:r>
              <a:rPr lang="en-US" sz="3800" b="1" spc="25" dirty="0" smtClean="0">
                <a:latin typeface="Garamond"/>
                <a:cs typeface="Garamond"/>
              </a:rPr>
              <a:t>Describe </a:t>
            </a:r>
            <a:r>
              <a:rPr lang="en-US" sz="3800" b="1" spc="25" dirty="0">
                <a:latin typeface="Garamond"/>
                <a:cs typeface="Garamond"/>
              </a:rPr>
              <a:t>yourself: </a:t>
            </a:r>
            <a:r>
              <a:rPr lang="en-US" sz="3800" spc="25" dirty="0">
                <a:latin typeface="Garamond"/>
                <a:cs typeface="Garamond"/>
              </a:rPr>
              <a:t>I am a singer, vocal music mentor and an artist. I have an overall 2 years of work experience. One year in IT industry where I worked as a web designer and another in academic teaching. My Subject was computer. Currently, I am self employed and have been teaching Vocal music(Indian classical and Light music) for last 3 years. I have participated earlier in the musical events and painting exhibition events happening in </a:t>
            </a:r>
            <a:r>
              <a:rPr lang="en-US" sz="3800" spc="25" dirty="0" err="1">
                <a:latin typeface="Garamond"/>
                <a:cs typeface="Garamond"/>
              </a:rPr>
              <a:t>Indore.I</a:t>
            </a:r>
            <a:r>
              <a:rPr lang="en-US" sz="3800" spc="25" dirty="0">
                <a:latin typeface="Garamond"/>
                <a:cs typeface="Garamond"/>
              </a:rPr>
              <a:t> believe that music and art have the ability to bring about positive impact in the lives of people. It helps in the overall development of mind and health and it cultivates good culture and good habits in people. </a:t>
            </a:r>
            <a:endParaRPr lang="en-US" sz="3800" spc="25" dirty="0" smtClean="0">
              <a:latin typeface="Garamond"/>
              <a:cs typeface="Garamond"/>
            </a:endParaRPr>
          </a:p>
          <a:p>
            <a:pPr marL="12700" algn="just">
              <a:lnSpc>
                <a:spcPct val="100000"/>
              </a:lnSpc>
            </a:pPr>
            <a:endParaRPr sz="3800" dirty="0">
              <a:latin typeface="Garamond"/>
              <a:cs typeface="Garamond"/>
            </a:endParaRPr>
          </a:p>
        </p:txBody>
      </p:sp>
      <p:sp>
        <p:nvSpPr>
          <p:cNvPr id="13" name="object 13"/>
          <p:cNvSpPr/>
          <p:nvPr/>
        </p:nvSpPr>
        <p:spPr>
          <a:xfrm>
            <a:off x="356010" y="282713"/>
            <a:ext cx="2443806" cy="1057559"/>
          </a:xfrm>
          <a:prstGeom prst="rect">
            <a:avLst/>
          </a:prstGeom>
          <a:blipFill>
            <a:blip r:embed="rId3" cstate="print"/>
            <a:stretch>
              <a:fillRect/>
            </a:stretch>
          </a:blipFill>
        </p:spPr>
        <p:txBody>
          <a:bodyPr wrap="square" lIns="0" tIns="0" rIns="0" bIns="0" rtlCol="0"/>
          <a:lstStyle/>
          <a:p>
            <a:endParaRPr/>
          </a:p>
        </p:txBody>
      </p:sp>
      <p:sp>
        <p:nvSpPr>
          <p:cNvPr id="15" name="object 15"/>
          <p:cNvSpPr/>
          <p:nvPr/>
        </p:nvSpPr>
        <p:spPr>
          <a:xfrm>
            <a:off x="12566649" y="4384431"/>
            <a:ext cx="6464808" cy="339639"/>
          </a:xfrm>
          <a:custGeom>
            <a:avLst/>
            <a:gdLst/>
            <a:ahLst/>
            <a:cxnLst/>
            <a:rect l="l" t="t" r="r" b="b"/>
            <a:pathLst>
              <a:path w="6848475" h="309879">
                <a:moveTo>
                  <a:pt x="6847959" y="309718"/>
                </a:moveTo>
                <a:lnTo>
                  <a:pt x="0" y="309718"/>
                </a:lnTo>
                <a:lnTo>
                  <a:pt x="0" y="0"/>
                </a:lnTo>
                <a:lnTo>
                  <a:pt x="6847959" y="0"/>
                </a:lnTo>
                <a:lnTo>
                  <a:pt x="6847959" y="309718"/>
                </a:lnTo>
                <a:close/>
              </a:path>
            </a:pathLst>
          </a:custGeom>
          <a:solidFill>
            <a:schemeClr val="accent2">
              <a:lumMod val="60000"/>
              <a:lumOff val="40000"/>
            </a:schemeClr>
          </a:solidFill>
        </p:spPr>
        <p:txBody>
          <a:bodyPr wrap="square" lIns="0" tIns="0" rIns="0" bIns="0" rtlCol="0"/>
          <a:lstStyle/>
          <a:p>
            <a:endParaRPr/>
          </a:p>
        </p:txBody>
      </p:sp>
      <p:sp>
        <p:nvSpPr>
          <p:cNvPr id="16" name="object 16"/>
          <p:cNvSpPr/>
          <p:nvPr/>
        </p:nvSpPr>
        <p:spPr>
          <a:xfrm>
            <a:off x="0" y="5361093"/>
            <a:ext cx="607695" cy="5948045"/>
          </a:xfrm>
          <a:custGeom>
            <a:avLst/>
            <a:gdLst/>
            <a:ahLst/>
            <a:cxnLst/>
            <a:rect l="l" t="t" r="r" b="b"/>
            <a:pathLst>
              <a:path w="607695" h="5948045">
                <a:moveTo>
                  <a:pt x="0" y="5947462"/>
                </a:moveTo>
                <a:lnTo>
                  <a:pt x="607311" y="5947462"/>
                </a:lnTo>
                <a:lnTo>
                  <a:pt x="607311" y="0"/>
                </a:lnTo>
                <a:lnTo>
                  <a:pt x="0" y="0"/>
                </a:lnTo>
                <a:lnTo>
                  <a:pt x="0" y="5947462"/>
                </a:lnTo>
                <a:close/>
              </a:path>
            </a:pathLst>
          </a:custGeom>
          <a:solidFill>
            <a:schemeClr val="bg1">
              <a:lumMod val="75000"/>
            </a:schemeClr>
          </a:solidFill>
        </p:spPr>
        <p:txBody>
          <a:bodyPr wrap="square" lIns="0" tIns="0" rIns="0" bIns="0" rtlCol="0"/>
          <a:lstStyle/>
          <a:p>
            <a:endParaRPr/>
          </a:p>
        </p:txBody>
      </p:sp>
      <p:sp>
        <p:nvSpPr>
          <p:cNvPr id="14" name="object 6"/>
          <p:cNvSpPr txBox="1"/>
          <p:nvPr/>
        </p:nvSpPr>
        <p:spPr>
          <a:xfrm>
            <a:off x="13100050" y="7635875"/>
            <a:ext cx="5562600" cy="492443"/>
          </a:xfrm>
          <a:prstGeom prst="rect">
            <a:avLst/>
          </a:prstGeom>
        </p:spPr>
        <p:txBody>
          <a:bodyPr vert="horz" wrap="square" lIns="0" tIns="0" rIns="0" bIns="0" rtlCol="0">
            <a:spAutoFit/>
          </a:bodyPr>
          <a:lstStyle/>
          <a:p>
            <a:pPr marL="12700">
              <a:lnSpc>
                <a:spcPct val="100000"/>
              </a:lnSpc>
            </a:pPr>
            <a:r>
              <a:rPr lang="en-US" sz="3200" b="1" spc="25" dirty="0" smtClean="0">
                <a:latin typeface="Garamond"/>
                <a:cs typeface="Garamond"/>
              </a:rPr>
              <a:t>Insert High Resolution Picture</a:t>
            </a:r>
            <a:endParaRPr sz="3200" dirty="0">
              <a:latin typeface="Garamond"/>
              <a:cs typeface="Garamond"/>
            </a:endParaRPr>
          </a:p>
        </p:txBody>
      </p:sp>
      <p:sp>
        <p:nvSpPr>
          <p:cNvPr id="2" name="Slide Number Placeholder 1"/>
          <p:cNvSpPr>
            <a:spLocks noGrp="1"/>
          </p:cNvSpPr>
          <p:nvPr>
            <p:ph type="sldNum" sz="quarter" idx="7"/>
          </p:nvPr>
        </p:nvSpPr>
        <p:spPr/>
        <p:txBody>
          <a:bodyPr/>
          <a:lstStyle/>
          <a:p>
            <a:fld id="{B6F15528-21DE-4FAA-801E-634DDDAF4B2B}" type="slidenum">
              <a:rPr lang="en-US" smtClean="0"/>
              <a:t>20</a:t>
            </a:fld>
            <a:endParaRPr lang="en-US"/>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185650" y="4130676"/>
            <a:ext cx="7772400" cy="8068671"/>
          </a:xfrm>
          <a:prstGeom prst="rect">
            <a:avLst/>
          </a:prstGeom>
        </p:spPr>
      </p:pic>
    </p:spTree>
    <p:extLst>
      <p:ext uri="{BB962C8B-B14F-4D97-AF65-F5344CB8AC3E}">
        <p14:creationId xmlns:p14="http://schemas.microsoft.com/office/powerpoint/2010/main" val="31865311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 name="Group 7"/>
          <p:cNvGrpSpPr/>
          <p:nvPr/>
        </p:nvGrpSpPr>
        <p:grpSpPr>
          <a:xfrm>
            <a:off x="774844" y="1844675"/>
            <a:ext cx="18606771" cy="2084070"/>
            <a:chOff x="774844" y="1844675"/>
            <a:chExt cx="18606771" cy="2084070"/>
          </a:xfrm>
        </p:grpSpPr>
        <p:sp>
          <p:nvSpPr>
            <p:cNvPr id="10" name="object 2"/>
            <p:cNvSpPr/>
            <p:nvPr/>
          </p:nvSpPr>
          <p:spPr>
            <a:xfrm>
              <a:off x="774844" y="1844675"/>
              <a:ext cx="12602065" cy="2084070"/>
            </a:xfrm>
            <a:custGeom>
              <a:avLst/>
              <a:gdLst/>
              <a:ahLst/>
              <a:cxnLst/>
              <a:rect l="l" t="t" r="r" b="b"/>
              <a:pathLst>
                <a:path w="13376910" h="11287760">
                  <a:moveTo>
                    <a:pt x="0" y="11287614"/>
                  </a:moveTo>
                  <a:lnTo>
                    <a:pt x="13376430" y="11287614"/>
                  </a:lnTo>
                  <a:lnTo>
                    <a:pt x="13376430" y="0"/>
                  </a:lnTo>
                  <a:lnTo>
                    <a:pt x="0" y="0"/>
                  </a:lnTo>
                  <a:lnTo>
                    <a:pt x="0" y="11287614"/>
                  </a:lnTo>
                  <a:close/>
                </a:path>
              </a:pathLst>
            </a:custGeom>
            <a:solidFill>
              <a:schemeClr val="bg1">
                <a:lumMod val="75000"/>
              </a:schemeClr>
            </a:solidFill>
          </p:spPr>
          <p:txBody>
            <a:bodyPr wrap="square" lIns="0" tIns="0" rIns="0" bIns="0" rtlCol="0"/>
            <a:lstStyle/>
            <a:p>
              <a:endParaRPr/>
            </a:p>
          </p:txBody>
        </p:sp>
        <p:sp>
          <p:nvSpPr>
            <p:cNvPr id="11" name="object 3"/>
            <p:cNvSpPr/>
            <p:nvPr/>
          </p:nvSpPr>
          <p:spPr>
            <a:xfrm>
              <a:off x="13376431" y="1844675"/>
              <a:ext cx="6005184" cy="2084070"/>
            </a:xfrm>
            <a:custGeom>
              <a:avLst/>
              <a:gdLst/>
              <a:ahLst/>
              <a:cxnLst/>
              <a:rect l="l" t="t" r="r" b="b"/>
              <a:pathLst>
                <a:path w="6727825" h="11287760">
                  <a:moveTo>
                    <a:pt x="0" y="11287614"/>
                  </a:moveTo>
                  <a:lnTo>
                    <a:pt x="6727669" y="11287614"/>
                  </a:lnTo>
                  <a:lnTo>
                    <a:pt x="6727669" y="0"/>
                  </a:lnTo>
                  <a:lnTo>
                    <a:pt x="0" y="0"/>
                  </a:lnTo>
                  <a:lnTo>
                    <a:pt x="0" y="11287614"/>
                  </a:lnTo>
                  <a:close/>
                </a:path>
              </a:pathLst>
            </a:custGeom>
            <a:solidFill>
              <a:schemeClr val="accent2">
                <a:lumMod val="60000"/>
                <a:lumOff val="40000"/>
              </a:schemeClr>
            </a:solidFill>
          </p:spPr>
          <p:txBody>
            <a:bodyPr wrap="square" lIns="0" tIns="0" rIns="0" bIns="0" rtlCol="0"/>
            <a:lstStyle/>
            <a:p>
              <a:endParaRPr/>
            </a:p>
          </p:txBody>
        </p:sp>
      </p:grpSp>
      <p:sp>
        <p:nvSpPr>
          <p:cNvPr id="4" name="object 4"/>
          <p:cNvSpPr/>
          <p:nvPr/>
        </p:nvSpPr>
        <p:spPr>
          <a:xfrm>
            <a:off x="12713335" y="4130676"/>
            <a:ext cx="6177915" cy="6780038"/>
          </a:xfrm>
          <a:custGeom>
            <a:avLst/>
            <a:gdLst/>
            <a:ahLst/>
            <a:cxnLst/>
            <a:rect l="l" t="t" r="r" b="b"/>
            <a:pathLst>
              <a:path w="6177915" h="6186805">
                <a:moveTo>
                  <a:pt x="0" y="6186754"/>
                </a:moveTo>
                <a:lnTo>
                  <a:pt x="6177822" y="6186754"/>
                </a:lnTo>
                <a:lnTo>
                  <a:pt x="6177822" y="0"/>
                </a:lnTo>
                <a:lnTo>
                  <a:pt x="0" y="0"/>
                </a:lnTo>
                <a:lnTo>
                  <a:pt x="0" y="6186754"/>
                </a:lnTo>
                <a:close/>
              </a:path>
            </a:pathLst>
          </a:custGeom>
          <a:solidFill>
            <a:srgbClr val="F4F1EC"/>
          </a:solidFill>
        </p:spPr>
        <p:txBody>
          <a:bodyPr wrap="square" lIns="0" tIns="0" rIns="0" bIns="0" rtlCol="0"/>
          <a:lstStyle/>
          <a:p>
            <a:endParaRPr/>
          </a:p>
        </p:txBody>
      </p:sp>
      <p:sp>
        <p:nvSpPr>
          <p:cNvPr id="5" name="object 5"/>
          <p:cNvSpPr txBox="1">
            <a:spLocks noGrp="1"/>
          </p:cNvSpPr>
          <p:nvPr>
            <p:ph type="title"/>
          </p:nvPr>
        </p:nvSpPr>
        <p:spPr>
          <a:xfrm>
            <a:off x="1212850" y="854075"/>
            <a:ext cx="18364200" cy="3036173"/>
          </a:xfrm>
          <a:prstGeom prst="rect">
            <a:avLst/>
          </a:prstGeom>
        </p:spPr>
        <p:txBody>
          <a:bodyPr vert="horz" wrap="square" lIns="0" tIns="1101810" rIns="0" bIns="0" rtlCol="0">
            <a:spAutoFit/>
          </a:bodyPr>
          <a:lstStyle/>
          <a:p>
            <a:pPr marL="307340">
              <a:lnSpc>
                <a:spcPts val="8150"/>
              </a:lnSpc>
            </a:pPr>
            <a:r>
              <a:rPr lang="en-US" sz="6600" spc="-135" dirty="0" smtClean="0"/>
              <a:t>TYPE NAME &amp; WICCI DESIGNATION</a:t>
            </a:r>
            <a:endParaRPr sz="6600" dirty="0"/>
          </a:p>
          <a:p>
            <a:pPr marL="304800">
              <a:lnSpc>
                <a:spcPts val="3410"/>
              </a:lnSpc>
            </a:pPr>
            <a:r>
              <a:rPr lang="en-US" sz="2950" b="0" spc="55" dirty="0">
                <a:latin typeface="Myriad Pro"/>
                <a:cs typeface="Myriad Pro"/>
              </a:rPr>
              <a:t>C</a:t>
            </a:r>
            <a:r>
              <a:rPr lang="en-US" sz="2950" b="0" spc="114" dirty="0">
                <a:latin typeface="Myriad Pro"/>
                <a:cs typeface="Myriad Pro"/>
              </a:rPr>
              <a:t>OUNCIL MEMBER</a:t>
            </a:r>
            <a:r>
              <a:rPr lang="en-US" sz="2950" b="0" dirty="0">
                <a:latin typeface="Myriad Pro"/>
                <a:cs typeface="Myriad Pro"/>
              </a:rPr>
              <a:t>,</a:t>
            </a:r>
            <a:r>
              <a:rPr lang="en-US" sz="2950" b="0" spc="240" dirty="0">
                <a:latin typeface="Myriad Pro"/>
                <a:cs typeface="Myriad Pro"/>
              </a:rPr>
              <a:t> (</a:t>
            </a:r>
            <a:r>
              <a:rPr lang="en-US" sz="2950" b="0" spc="114" dirty="0">
                <a:latin typeface="Myriad Pro"/>
                <a:cs typeface="Myriad Pro"/>
              </a:rPr>
              <a:t>………….</a:t>
            </a:r>
            <a:r>
              <a:rPr lang="en-US" sz="2950" b="0" spc="240" dirty="0">
                <a:latin typeface="Myriad Pro"/>
                <a:cs typeface="Myriad Pro"/>
              </a:rPr>
              <a:t> )</a:t>
            </a:r>
            <a:r>
              <a:rPr lang="en-US" sz="2950" b="0" spc="55" dirty="0">
                <a:latin typeface="Myriad Pro"/>
                <a:cs typeface="Myriad Pro"/>
              </a:rPr>
              <a:t>C</a:t>
            </a:r>
            <a:r>
              <a:rPr lang="en-US" sz="2950" b="0" spc="114" dirty="0">
                <a:latin typeface="Myriad Pro"/>
                <a:cs typeface="Myriad Pro"/>
              </a:rPr>
              <a:t>OUNCIL</a:t>
            </a:r>
            <a:br>
              <a:rPr lang="en-US" sz="2950" b="0" spc="114" dirty="0">
                <a:latin typeface="Myriad Pro"/>
                <a:cs typeface="Myriad Pro"/>
              </a:rPr>
            </a:br>
            <a:r>
              <a:rPr lang="en-US" sz="2950" b="0" spc="114" dirty="0" smtClean="0">
                <a:latin typeface="Myriad Pro"/>
                <a:cs typeface="Myriad Pro"/>
              </a:rPr>
              <a:t>WICCI</a:t>
            </a:r>
            <a:endParaRPr sz="2950" dirty="0">
              <a:latin typeface="Myriad Pro"/>
              <a:cs typeface="Myriad Pro"/>
            </a:endParaRPr>
          </a:p>
        </p:txBody>
      </p:sp>
      <p:sp>
        <p:nvSpPr>
          <p:cNvPr id="6" name="object 6"/>
          <p:cNvSpPr txBox="1"/>
          <p:nvPr/>
        </p:nvSpPr>
        <p:spPr>
          <a:xfrm>
            <a:off x="1516151" y="5011348"/>
            <a:ext cx="10321290" cy="1169551"/>
          </a:xfrm>
          <a:prstGeom prst="rect">
            <a:avLst/>
          </a:prstGeom>
        </p:spPr>
        <p:txBody>
          <a:bodyPr vert="horz" wrap="square" lIns="0" tIns="0" rIns="0" bIns="0" rtlCol="0">
            <a:spAutoFit/>
          </a:bodyPr>
          <a:lstStyle/>
          <a:p>
            <a:pPr marL="12700" algn="just">
              <a:lnSpc>
                <a:spcPct val="100000"/>
              </a:lnSpc>
            </a:pPr>
            <a:r>
              <a:rPr lang="en-US" sz="3800" b="1" spc="25" dirty="0" smtClean="0">
                <a:latin typeface="Garamond"/>
                <a:cs typeface="Garamond"/>
              </a:rPr>
              <a:t>BIO :- </a:t>
            </a:r>
          </a:p>
          <a:p>
            <a:pPr marL="12700" algn="just">
              <a:lnSpc>
                <a:spcPct val="100000"/>
              </a:lnSpc>
            </a:pPr>
            <a:r>
              <a:rPr lang="en-US" sz="3800" b="1" spc="25" dirty="0" smtClean="0">
                <a:latin typeface="Garamond"/>
                <a:cs typeface="Garamond"/>
              </a:rPr>
              <a:t>Type Text</a:t>
            </a:r>
            <a:endParaRPr sz="3800" dirty="0">
              <a:latin typeface="Garamond"/>
              <a:cs typeface="Garamond"/>
            </a:endParaRPr>
          </a:p>
        </p:txBody>
      </p:sp>
      <p:sp>
        <p:nvSpPr>
          <p:cNvPr id="13" name="object 13"/>
          <p:cNvSpPr/>
          <p:nvPr/>
        </p:nvSpPr>
        <p:spPr>
          <a:xfrm>
            <a:off x="356010" y="282713"/>
            <a:ext cx="2443806" cy="1057559"/>
          </a:xfrm>
          <a:prstGeom prst="rect">
            <a:avLst/>
          </a:prstGeom>
          <a:blipFill>
            <a:blip r:embed="rId3" cstate="print"/>
            <a:stretch>
              <a:fillRect/>
            </a:stretch>
          </a:blipFill>
        </p:spPr>
        <p:txBody>
          <a:bodyPr wrap="square" lIns="0" tIns="0" rIns="0" bIns="0" rtlCol="0"/>
          <a:lstStyle/>
          <a:p>
            <a:endParaRPr/>
          </a:p>
        </p:txBody>
      </p:sp>
      <p:sp>
        <p:nvSpPr>
          <p:cNvPr id="15" name="object 15"/>
          <p:cNvSpPr/>
          <p:nvPr/>
        </p:nvSpPr>
        <p:spPr>
          <a:xfrm>
            <a:off x="12566649" y="4384431"/>
            <a:ext cx="6464808" cy="339639"/>
          </a:xfrm>
          <a:custGeom>
            <a:avLst/>
            <a:gdLst/>
            <a:ahLst/>
            <a:cxnLst/>
            <a:rect l="l" t="t" r="r" b="b"/>
            <a:pathLst>
              <a:path w="6848475" h="309879">
                <a:moveTo>
                  <a:pt x="6847959" y="309718"/>
                </a:moveTo>
                <a:lnTo>
                  <a:pt x="0" y="309718"/>
                </a:lnTo>
                <a:lnTo>
                  <a:pt x="0" y="0"/>
                </a:lnTo>
                <a:lnTo>
                  <a:pt x="6847959" y="0"/>
                </a:lnTo>
                <a:lnTo>
                  <a:pt x="6847959" y="309718"/>
                </a:lnTo>
                <a:close/>
              </a:path>
            </a:pathLst>
          </a:custGeom>
          <a:solidFill>
            <a:schemeClr val="accent2">
              <a:lumMod val="60000"/>
              <a:lumOff val="40000"/>
            </a:schemeClr>
          </a:solidFill>
        </p:spPr>
        <p:txBody>
          <a:bodyPr wrap="square" lIns="0" tIns="0" rIns="0" bIns="0" rtlCol="0"/>
          <a:lstStyle/>
          <a:p>
            <a:endParaRPr/>
          </a:p>
        </p:txBody>
      </p:sp>
      <p:sp>
        <p:nvSpPr>
          <p:cNvPr id="16" name="object 16"/>
          <p:cNvSpPr/>
          <p:nvPr/>
        </p:nvSpPr>
        <p:spPr>
          <a:xfrm>
            <a:off x="0" y="5361093"/>
            <a:ext cx="607695" cy="5948045"/>
          </a:xfrm>
          <a:custGeom>
            <a:avLst/>
            <a:gdLst/>
            <a:ahLst/>
            <a:cxnLst/>
            <a:rect l="l" t="t" r="r" b="b"/>
            <a:pathLst>
              <a:path w="607695" h="5948045">
                <a:moveTo>
                  <a:pt x="0" y="5947462"/>
                </a:moveTo>
                <a:lnTo>
                  <a:pt x="607311" y="5947462"/>
                </a:lnTo>
                <a:lnTo>
                  <a:pt x="607311" y="0"/>
                </a:lnTo>
                <a:lnTo>
                  <a:pt x="0" y="0"/>
                </a:lnTo>
                <a:lnTo>
                  <a:pt x="0" y="5947462"/>
                </a:lnTo>
                <a:close/>
              </a:path>
            </a:pathLst>
          </a:custGeom>
          <a:solidFill>
            <a:schemeClr val="bg1">
              <a:lumMod val="75000"/>
            </a:schemeClr>
          </a:solidFill>
        </p:spPr>
        <p:txBody>
          <a:bodyPr wrap="square" lIns="0" tIns="0" rIns="0" bIns="0" rtlCol="0"/>
          <a:lstStyle/>
          <a:p>
            <a:endParaRPr/>
          </a:p>
        </p:txBody>
      </p:sp>
      <p:sp>
        <p:nvSpPr>
          <p:cNvPr id="14" name="object 6"/>
          <p:cNvSpPr txBox="1"/>
          <p:nvPr/>
        </p:nvSpPr>
        <p:spPr>
          <a:xfrm>
            <a:off x="13100050" y="7635875"/>
            <a:ext cx="5562600" cy="492443"/>
          </a:xfrm>
          <a:prstGeom prst="rect">
            <a:avLst/>
          </a:prstGeom>
        </p:spPr>
        <p:txBody>
          <a:bodyPr vert="horz" wrap="square" lIns="0" tIns="0" rIns="0" bIns="0" rtlCol="0">
            <a:spAutoFit/>
          </a:bodyPr>
          <a:lstStyle/>
          <a:p>
            <a:pPr marL="12700">
              <a:lnSpc>
                <a:spcPct val="100000"/>
              </a:lnSpc>
            </a:pPr>
            <a:r>
              <a:rPr lang="en-US" sz="3200" b="1" spc="25" dirty="0" smtClean="0">
                <a:latin typeface="Garamond"/>
                <a:cs typeface="Garamond"/>
              </a:rPr>
              <a:t>Insert High Resolution Picture</a:t>
            </a:r>
            <a:endParaRPr sz="3200" dirty="0">
              <a:latin typeface="Garamond"/>
              <a:cs typeface="Garamond"/>
            </a:endParaRPr>
          </a:p>
        </p:txBody>
      </p:sp>
      <p:sp>
        <p:nvSpPr>
          <p:cNvPr id="2" name="Slide Number Placeholder 1"/>
          <p:cNvSpPr>
            <a:spLocks noGrp="1"/>
          </p:cNvSpPr>
          <p:nvPr>
            <p:ph type="sldNum" sz="quarter" idx="7"/>
          </p:nvPr>
        </p:nvSpPr>
        <p:spPr/>
        <p:txBody>
          <a:bodyPr/>
          <a:lstStyle/>
          <a:p>
            <a:fld id="{B6F15528-21DE-4FAA-801E-634DDDAF4B2B}" type="slidenum">
              <a:rPr lang="en-US" smtClean="0"/>
              <a:t>21</a:t>
            </a:fld>
            <a:endParaRPr lang="en-US"/>
          </a:p>
        </p:txBody>
      </p:sp>
    </p:spTree>
    <p:extLst>
      <p:ext uri="{BB962C8B-B14F-4D97-AF65-F5344CB8AC3E}">
        <p14:creationId xmlns:p14="http://schemas.microsoft.com/office/powerpoint/2010/main" val="23252521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 name="Group 7"/>
          <p:cNvGrpSpPr/>
          <p:nvPr/>
        </p:nvGrpSpPr>
        <p:grpSpPr>
          <a:xfrm>
            <a:off x="774844" y="1844675"/>
            <a:ext cx="18606771" cy="2084070"/>
            <a:chOff x="774844" y="1844675"/>
            <a:chExt cx="18606771" cy="2084070"/>
          </a:xfrm>
        </p:grpSpPr>
        <p:sp>
          <p:nvSpPr>
            <p:cNvPr id="10" name="object 2"/>
            <p:cNvSpPr/>
            <p:nvPr/>
          </p:nvSpPr>
          <p:spPr>
            <a:xfrm>
              <a:off x="774844" y="1844675"/>
              <a:ext cx="12602065" cy="2084070"/>
            </a:xfrm>
            <a:custGeom>
              <a:avLst/>
              <a:gdLst/>
              <a:ahLst/>
              <a:cxnLst/>
              <a:rect l="l" t="t" r="r" b="b"/>
              <a:pathLst>
                <a:path w="13376910" h="11287760">
                  <a:moveTo>
                    <a:pt x="0" y="11287614"/>
                  </a:moveTo>
                  <a:lnTo>
                    <a:pt x="13376430" y="11287614"/>
                  </a:lnTo>
                  <a:lnTo>
                    <a:pt x="13376430" y="0"/>
                  </a:lnTo>
                  <a:lnTo>
                    <a:pt x="0" y="0"/>
                  </a:lnTo>
                  <a:lnTo>
                    <a:pt x="0" y="11287614"/>
                  </a:lnTo>
                  <a:close/>
                </a:path>
              </a:pathLst>
            </a:custGeom>
            <a:solidFill>
              <a:schemeClr val="bg1">
                <a:lumMod val="75000"/>
              </a:schemeClr>
            </a:solidFill>
          </p:spPr>
          <p:txBody>
            <a:bodyPr wrap="square" lIns="0" tIns="0" rIns="0" bIns="0" rtlCol="0"/>
            <a:lstStyle/>
            <a:p>
              <a:endParaRPr/>
            </a:p>
          </p:txBody>
        </p:sp>
        <p:sp>
          <p:nvSpPr>
            <p:cNvPr id="11" name="object 3"/>
            <p:cNvSpPr/>
            <p:nvPr/>
          </p:nvSpPr>
          <p:spPr>
            <a:xfrm>
              <a:off x="13376431" y="1844675"/>
              <a:ext cx="6005184" cy="2084070"/>
            </a:xfrm>
            <a:custGeom>
              <a:avLst/>
              <a:gdLst/>
              <a:ahLst/>
              <a:cxnLst/>
              <a:rect l="l" t="t" r="r" b="b"/>
              <a:pathLst>
                <a:path w="6727825" h="11287760">
                  <a:moveTo>
                    <a:pt x="0" y="11287614"/>
                  </a:moveTo>
                  <a:lnTo>
                    <a:pt x="6727669" y="11287614"/>
                  </a:lnTo>
                  <a:lnTo>
                    <a:pt x="6727669" y="0"/>
                  </a:lnTo>
                  <a:lnTo>
                    <a:pt x="0" y="0"/>
                  </a:lnTo>
                  <a:lnTo>
                    <a:pt x="0" y="11287614"/>
                  </a:lnTo>
                  <a:close/>
                </a:path>
              </a:pathLst>
            </a:custGeom>
            <a:solidFill>
              <a:schemeClr val="accent2">
                <a:lumMod val="60000"/>
                <a:lumOff val="40000"/>
              </a:schemeClr>
            </a:solidFill>
          </p:spPr>
          <p:txBody>
            <a:bodyPr wrap="square" lIns="0" tIns="0" rIns="0" bIns="0" rtlCol="0"/>
            <a:lstStyle/>
            <a:p>
              <a:endParaRPr/>
            </a:p>
          </p:txBody>
        </p:sp>
      </p:grpSp>
      <p:sp>
        <p:nvSpPr>
          <p:cNvPr id="4" name="object 4"/>
          <p:cNvSpPr/>
          <p:nvPr/>
        </p:nvSpPr>
        <p:spPr>
          <a:xfrm>
            <a:off x="12713335" y="4130676"/>
            <a:ext cx="6177915" cy="6780038"/>
          </a:xfrm>
          <a:custGeom>
            <a:avLst/>
            <a:gdLst/>
            <a:ahLst/>
            <a:cxnLst/>
            <a:rect l="l" t="t" r="r" b="b"/>
            <a:pathLst>
              <a:path w="6177915" h="6186805">
                <a:moveTo>
                  <a:pt x="0" y="6186754"/>
                </a:moveTo>
                <a:lnTo>
                  <a:pt x="6177822" y="6186754"/>
                </a:lnTo>
                <a:lnTo>
                  <a:pt x="6177822" y="0"/>
                </a:lnTo>
                <a:lnTo>
                  <a:pt x="0" y="0"/>
                </a:lnTo>
                <a:lnTo>
                  <a:pt x="0" y="6186754"/>
                </a:lnTo>
                <a:close/>
              </a:path>
            </a:pathLst>
          </a:custGeom>
          <a:solidFill>
            <a:srgbClr val="F4F1EC"/>
          </a:solidFill>
        </p:spPr>
        <p:txBody>
          <a:bodyPr wrap="square" lIns="0" tIns="0" rIns="0" bIns="0" rtlCol="0"/>
          <a:lstStyle/>
          <a:p>
            <a:endParaRPr/>
          </a:p>
        </p:txBody>
      </p:sp>
      <p:sp>
        <p:nvSpPr>
          <p:cNvPr id="5" name="object 5"/>
          <p:cNvSpPr txBox="1">
            <a:spLocks noGrp="1"/>
          </p:cNvSpPr>
          <p:nvPr>
            <p:ph type="title"/>
          </p:nvPr>
        </p:nvSpPr>
        <p:spPr>
          <a:xfrm>
            <a:off x="1212850" y="854075"/>
            <a:ext cx="18364200" cy="3036173"/>
          </a:xfrm>
          <a:prstGeom prst="rect">
            <a:avLst/>
          </a:prstGeom>
        </p:spPr>
        <p:txBody>
          <a:bodyPr vert="horz" wrap="square" lIns="0" tIns="1101810" rIns="0" bIns="0" rtlCol="0">
            <a:spAutoFit/>
          </a:bodyPr>
          <a:lstStyle/>
          <a:p>
            <a:pPr marL="307340">
              <a:lnSpc>
                <a:spcPts val="8150"/>
              </a:lnSpc>
            </a:pPr>
            <a:r>
              <a:rPr lang="en-US" sz="6600" spc="-135" dirty="0" smtClean="0"/>
              <a:t>TYPE NAME &amp; WICCI DESIGNATION</a:t>
            </a:r>
            <a:endParaRPr sz="6600" dirty="0"/>
          </a:p>
          <a:p>
            <a:pPr marL="304800">
              <a:lnSpc>
                <a:spcPts val="3410"/>
              </a:lnSpc>
            </a:pPr>
            <a:r>
              <a:rPr lang="en-US" sz="2950" b="0" spc="55" dirty="0">
                <a:latin typeface="Myriad Pro"/>
                <a:cs typeface="Myriad Pro"/>
              </a:rPr>
              <a:t>C</a:t>
            </a:r>
            <a:r>
              <a:rPr lang="en-US" sz="2950" b="0" spc="114" dirty="0">
                <a:latin typeface="Myriad Pro"/>
                <a:cs typeface="Myriad Pro"/>
              </a:rPr>
              <a:t>OUNCIL MEMBER</a:t>
            </a:r>
            <a:r>
              <a:rPr lang="en-US" sz="2950" b="0" dirty="0">
                <a:latin typeface="Myriad Pro"/>
                <a:cs typeface="Myriad Pro"/>
              </a:rPr>
              <a:t>,</a:t>
            </a:r>
            <a:r>
              <a:rPr lang="en-US" sz="2950" b="0" spc="240" dirty="0">
                <a:latin typeface="Myriad Pro"/>
                <a:cs typeface="Myriad Pro"/>
              </a:rPr>
              <a:t> (</a:t>
            </a:r>
            <a:r>
              <a:rPr lang="en-US" sz="2950" b="0" spc="114" dirty="0">
                <a:latin typeface="Myriad Pro"/>
                <a:cs typeface="Myriad Pro"/>
              </a:rPr>
              <a:t>………….</a:t>
            </a:r>
            <a:r>
              <a:rPr lang="en-US" sz="2950" b="0" spc="240" dirty="0">
                <a:latin typeface="Myriad Pro"/>
                <a:cs typeface="Myriad Pro"/>
              </a:rPr>
              <a:t> )</a:t>
            </a:r>
            <a:r>
              <a:rPr lang="en-US" sz="2950" b="0" spc="55" dirty="0">
                <a:latin typeface="Myriad Pro"/>
                <a:cs typeface="Myriad Pro"/>
              </a:rPr>
              <a:t>C</a:t>
            </a:r>
            <a:r>
              <a:rPr lang="en-US" sz="2950" b="0" spc="114" dirty="0">
                <a:latin typeface="Myriad Pro"/>
                <a:cs typeface="Myriad Pro"/>
              </a:rPr>
              <a:t>OUNCIL</a:t>
            </a:r>
            <a:br>
              <a:rPr lang="en-US" sz="2950" b="0" spc="114" dirty="0">
                <a:latin typeface="Myriad Pro"/>
                <a:cs typeface="Myriad Pro"/>
              </a:rPr>
            </a:br>
            <a:r>
              <a:rPr lang="en-US" sz="2950" b="0" spc="114" dirty="0" smtClean="0">
                <a:latin typeface="Myriad Pro"/>
                <a:cs typeface="Myriad Pro"/>
              </a:rPr>
              <a:t>WICCI</a:t>
            </a:r>
            <a:endParaRPr sz="2950" dirty="0">
              <a:latin typeface="Myriad Pro"/>
              <a:cs typeface="Myriad Pro"/>
            </a:endParaRPr>
          </a:p>
        </p:txBody>
      </p:sp>
      <p:sp>
        <p:nvSpPr>
          <p:cNvPr id="6" name="object 6"/>
          <p:cNvSpPr txBox="1"/>
          <p:nvPr/>
        </p:nvSpPr>
        <p:spPr>
          <a:xfrm>
            <a:off x="1516151" y="5011348"/>
            <a:ext cx="10321290" cy="1169551"/>
          </a:xfrm>
          <a:prstGeom prst="rect">
            <a:avLst/>
          </a:prstGeom>
        </p:spPr>
        <p:txBody>
          <a:bodyPr vert="horz" wrap="square" lIns="0" tIns="0" rIns="0" bIns="0" rtlCol="0">
            <a:spAutoFit/>
          </a:bodyPr>
          <a:lstStyle/>
          <a:p>
            <a:pPr marL="12700" algn="just">
              <a:lnSpc>
                <a:spcPct val="100000"/>
              </a:lnSpc>
            </a:pPr>
            <a:r>
              <a:rPr lang="en-US" sz="3800" b="1" spc="25" dirty="0" smtClean="0">
                <a:latin typeface="Garamond"/>
                <a:cs typeface="Garamond"/>
              </a:rPr>
              <a:t>BIO :- </a:t>
            </a:r>
          </a:p>
          <a:p>
            <a:pPr marL="12700" algn="just">
              <a:lnSpc>
                <a:spcPct val="100000"/>
              </a:lnSpc>
            </a:pPr>
            <a:r>
              <a:rPr lang="en-US" sz="3800" b="1" spc="25" dirty="0" smtClean="0">
                <a:latin typeface="Garamond"/>
                <a:cs typeface="Garamond"/>
              </a:rPr>
              <a:t>Type Text</a:t>
            </a:r>
            <a:endParaRPr sz="3800" dirty="0">
              <a:latin typeface="Garamond"/>
              <a:cs typeface="Garamond"/>
            </a:endParaRPr>
          </a:p>
        </p:txBody>
      </p:sp>
      <p:sp>
        <p:nvSpPr>
          <p:cNvPr id="13" name="object 13"/>
          <p:cNvSpPr/>
          <p:nvPr/>
        </p:nvSpPr>
        <p:spPr>
          <a:xfrm>
            <a:off x="356010" y="282713"/>
            <a:ext cx="2443806" cy="1057559"/>
          </a:xfrm>
          <a:prstGeom prst="rect">
            <a:avLst/>
          </a:prstGeom>
          <a:blipFill>
            <a:blip r:embed="rId3" cstate="print"/>
            <a:stretch>
              <a:fillRect/>
            </a:stretch>
          </a:blipFill>
        </p:spPr>
        <p:txBody>
          <a:bodyPr wrap="square" lIns="0" tIns="0" rIns="0" bIns="0" rtlCol="0"/>
          <a:lstStyle/>
          <a:p>
            <a:endParaRPr/>
          </a:p>
        </p:txBody>
      </p:sp>
      <p:sp>
        <p:nvSpPr>
          <p:cNvPr id="15" name="object 15"/>
          <p:cNvSpPr/>
          <p:nvPr/>
        </p:nvSpPr>
        <p:spPr>
          <a:xfrm>
            <a:off x="12566649" y="4384431"/>
            <a:ext cx="6464808" cy="339639"/>
          </a:xfrm>
          <a:custGeom>
            <a:avLst/>
            <a:gdLst/>
            <a:ahLst/>
            <a:cxnLst/>
            <a:rect l="l" t="t" r="r" b="b"/>
            <a:pathLst>
              <a:path w="6848475" h="309879">
                <a:moveTo>
                  <a:pt x="6847959" y="309718"/>
                </a:moveTo>
                <a:lnTo>
                  <a:pt x="0" y="309718"/>
                </a:lnTo>
                <a:lnTo>
                  <a:pt x="0" y="0"/>
                </a:lnTo>
                <a:lnTo>
                  <a:pt x="6847959" y="0"/>
                </a:lnTo>
                <a:lnTo>
                  <a:pt x="6847959" y="309718"/>
                </a:lnTo>
                <a:close/>
              </a:path>
            </a:pathLst>
          </a:custGeom>
          <a:solidFill>
            <a:schemeClr val="accent2">
              <a:lumMod val="60000"/>
              <a:lumOff val="40000"/>
            </a:schemeClr>
          </a:solidFill>
        </p:spPr>
        <p:txBody>
          <a:bodyPr wrap="square" lIns="0" tIns="0" rIns="0" bIns="0" rtlCol="0"/>
          <a:lstStyle/>
          <a:p>
            <a:endParaRPr/>
          </a:p>
        </p:txBody>
      </p:sp>
      <p:sp>
        <p:nvSpPr>
          <p:cNvPr id="16" name="object 16"/>
          <p:cNvSpPr/>
          <p:nvPr/>
        </p:nvSpPr>
        <p:spPr>
          <a:xfrm>
            <a:off x="0" y="5361093"/>
            <a:ext cx="607695" cy="5948045"/>
          </a:xfrm>
          <a:custGeom>
            <a:avLst/>
            <a:gdLst/>
            <a:ahLst/>
            <a:cxnLst/>
            <a:rect l="l" t="t" r="r" b="b"/>
            <a:pathLst>
              <a:path w="607695" h="5948045">
                <a:moveTo>
                  <a:pt x="0" y="5947462"/>
                </a:moveTo>
                <a:lnTo>
                  <a:pt x="607311" y="5947462"/>
                </a:lnTo>
                <a:lnTo>
                  <a:pt x="607311" y="0"/>
                </a:lnTo>
                <a:lnTo>
                  <a:pt x="0" y="0"/>
                </a:lnTo>
                <a:lnTo>
                  <a:pt x="0" y="5947462"/>
                </a:lnTo>
                <a:close/>
              </a:path>
            </a:pathLst>
          </a:custGeom>
          <a:solidFill>
            <a:schemeClr val="bg1">
              <a:lumMod val="75000"/>
            </a:schemeClr>
          </a:solidFill>
        </p:spPr>
        <p:txBody>
          <a:bodyPr wrap="square" lIns="0" tIns="0" rIns="0" bIns="0" rtlCol="0"/>
          <a:lstStyle/>
          <a:p>
            <a:endParaRPr/>
          </a:p>
        </p:txBody>
      </p:sp>
      <p:sp>
        <p:nvSpPr>
          <p:cNvPr id="14" name="object 6"/>
          <p:cNvSpPr txBox="1"/>
          <p:nvPr/>
        </p:nvSpPr>
        <p:spPr>
          <a:xfrm>
            <a:off x="13100050" y="7635875"/>
            <a:ext cx="5562600" cy="492443"/>
          </a:xfrm>
          <a:prstGeom prst="rect">
            <a:avLst/>
          </a:prstGeom>
        </p:spPr>
        <p:txBody>
          <a:bodyPr vert="horz" wrap="square" lIns="0" tIns="0" rIns="0" bIns="0" rtlCol="0">
            <a:spAutoFit/>
          </a:bodyPr>
          <a:lstStyle/>
          <a:p>
            <a:pPr marL="12700">
              <a:lnSpc>
                <a:spcPct val="100000"/>
              </a:lnSpc>
            </a:pPr>
            <a:r>
              <a:rPr lang="en-US" sz="3200" b="1" spc="25" dirty="0" smtClean="0">
                <a:latin typeface="Garamond"/>
                <a:cs typeface="Garamond"/>
              </a:rPr>
              <a:t>Insert High Resolution Picture</a:t>
            </a:r>
            <a:endParaRPr sz="3200" dirty="0">
              <a:latin typeface="Garamond"/>
              <a:cs typeface="Garamond"/>
            </a:endParaRPr>
          </a:p>
        </p:txBody>
      </p:sp>
      <p:sp>
        <p:nvSpPr>
          <p:cNvPr id="2" name="Slide Number Placeholder 1"/>
          <p:cNvSpPr>
            <a:spLocks noGrp="1"/>
          </p:cNvSpPr>
          <p:nvPr>
            <p:ph type="sldNum" sz="quarter" idx="7"/>
          </p:nvPr>
        </p:nvSpPr>
        <p:spPr/>
        <p:txBody>
          <a:bodyPr/>
          <a:lstStyle/>
          <a:p>
            <a:fld id="{B6F15528-21DE-4FAA-801E-634DDDAF4B2B}" type="slidenum">
              <a:rPr lang="en-US" smtClean="0"/>
              <a:t>22</a:t>
            </a:fld>
            <a:endParaRPr lang="en-US"/>
          </a:p>
        </p:txBody>
      </p:sp>
    </p:spTree>
    <p:extLst>
      <p:ext uri="{BB962C8B-B14F-4D97-AF65-F5344CB8AC3E}">
        <p14:creationId xmlns:p14="http://schemas.microsoft.com/office/powerpoint/2010/main" val="13109706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 name="Group 7"/>
          <p:cNvGrpSpPr/>
          <p:nvPr/>
        </p:nvGrpSpPr>
        <p:grpSpPr>
          <a:xfrm>
            <a:off x="774844" y="1844675"/>
            <a:ext cx="18606771" cy="2084070"/>
            <a:chOff x="774844" y="1844675"/>
            <a:chExt cx="18606771" cy="2084070"/>
          </a:xfrm>
        </p:grpSpPr>
        <p:sp>
          <p:nvSpPr>
            <p:cNvPr id="10" name="object 2"/>
            <p:cNvSpPr/>
            <p:nvPr/>
          </p:nvSpPr>
          <p:spPr>
            <a:xfrm>
              <a:off x="774844" y="1844675"/>
              <a:ext cx="12602065" cy="2084070"/>
            </a:xfrm>
            <a:custGeom>
              <a:avLst/>
              <a:gdLst/>
              <a:ahLst/>
              <a:cxnLst/>
              <a:rect l="l" t="t" r="r" b="b"/>
              <a:pathLst>
                <a:path w="13376910" h="11287760">
                  <a:moveTo>
                    <a:pt x="0" y="11287614"/>
                  </a:moveTo>
                  <a:lnTo>
                    <a:pt x="13376430" y="11287614"/>
                  </a:lnTo>
                  <a:lnTo>
                    <a:pt x="13376430" y="0"/>
                  </a:lnTo>
                  <a:lnTo>
                    <a:pt x="0" y="0"/>
                  </a:lnTo>
                  <a:lnTo>
                    <a:pt x="0" y="11287614"/>
                  </a:lnTo>
                  <a:close/>
                </a:path>
              </a:pathLst>
            </a:custGeom>
            <a:solidFill>
              <a:schemeClr val="bg1">
                <a:lumMod val="75000"/>
              </a:schemeClr>
            </a:solidFill>
          </p:spPr>
          <p:txBody>
            <a:bodyPr wrap="square" lIns="0" tIns="0" rIns="0" bIns="0" rtlCol="0"/>
            <a:lstStyle/>
            <a:p>
              <a:endParaRPr/>
            </a:p>
          </p:txBody>
        </p:sp>
        <p:sp>
          <p:nvSpPr>
            <p:cNvPr id="11" name="object 3"/>
            <p:cNvSpPr/>
            <p:nvPr/>
          </p:nvSpPr>
          <p:spPr>
            <a:xfrm>
              <a:off x="13376431" y="1844675"/>
              <a:ext cx="6005184" cy="2084070"/>
            </a:xfrm>
            <a:custGeom>
              <a:avLst/>
              <a:gdLst/>
              <a:ahLst/>
              <a:cxnLst/>
              <a:rect l="l" t="t" r="r" b="b"/>
              <a:pathLst>
                <a:path w="6727825" h="11287760">
                  <a:moveTo>
                    <a:pt x="0" y="11287614"/>
                  </a:moveTo>
                  <a:lnTo>
                    <a:pt x="6727669" y="11287614"/>
                  </a:lnTo>
                  <a:lnTo>
                    <a:pt x="6727669" y="0"/>
                  </a:lnTo>
                  <a:lnTo>
                    <a:pt x="0" y="0"/>
                  </a:lnTo>
                  <a:lnTo>
                    <a:pt x="0" y="11287614"/>
                  </a:lnTo>
                  <a:close/>
                </a:path>
              </a:pathLst>
            </a:custGeom>
            <a:solidFill>
              <a:schemeClr val="accent2">
                <a:lumMod val="60000"/>
                <a:lumOff val="40000"/>
              </a:schemeClr>
            </a:solidFill>
          </p:spPr>
          <p:txBody>
            <a:bodyPr wrap="square" lIns="0" tIns="0" rIns="0" bIns="0" rtlCol="0"/>
            <a:lstStyle/>
            <a:p>
              <a:endParaRPr/>
            </a:p>
          </p:txBody>
        </p:sp>
      </p:grpSp>
      <p:sp>
        <p:nvSpPr>
          <p:cNvPr id="4" name="object 4"/>
          <p:cNvSpPr/>
          <p:nvPr/>
        </p:nvSpPr>
        <p:spPr>
          <a:xfrm>
            <a:off x="12713335" y="4130676"/>
            <a:ext cx="6177915" cy="6780038"/>
          </a:xfrm>
          <a:custGeom>
            <a:avLst/>
            <a:gdLst/>
            <a:ahLst/>
            <a:cxnLst/>
            <a:rect l="l" t="t" r="r" b="b"/>
            <a:pathLst>
              <a:path w="6177915" h="6186805">
                <a:moveTo>
                  <a:pt x="0" y="6186754"/>
                </a:moveTo>
                <a:lnTo>
                  <a:pt x="6177822" y="6186754"/>
                </a:lnTo>
                <a:lnTo>
                  <a:pt x="6177822" y="0"/>
                </a:lnTo>
                <a:lnTo>
                  <a:pt x="0" y="0"/>
                </a:lnTo>
                <a:lnTo>
                  <a:pt x="0" y="6186754"/>
                </a:lnTo>
                <a:close/>
              </a:path>
            </a:pathLst>
          </a:custGeom>
          <a:solidFill>
            <a:srgbClr val="F4F1EC"/>
          </a:solidFill>
        </p:spPr>
        <p:txBody>
          <a:bodyPr wrap="square" lIns="0" tIns="0" rIns="0" bIns="0" rtlCol="0"/>
          <a:lstStyle/>
          <a:p>
            <a:endParaRPr/>
          </a:p>
        </p:txBody>
      </p:sp>
      <p:sp>
        <p:nvSpPr>
          <p:cNvPr id="5" name="object 5"/>
          <p:cNvSpPr txBox="1">
            <a:spLocks noGrp="1"/>
          </p:cNvSpPr>
          <p:nvPr>
            <p:ph type="title"/>
          </p:nvPr>
        </p:nvSpPr>
        <p:spPr>
          <a:xfrm>
            <a:off x="1212850" y="854075"/>
            <a:ext cx="18364200" cy="3036173"/>
          </a:xfrm>
          <a:prstGeom prst="rect">
            <a:avLst/>
          </a:prstGeom>
        </p:spPr>
        <p:txBody>
          <a:bodyPr vert="horz" wrap="square" lIns="0" tIns="1101810" rIns="0" bIns="0" rtlCol="0">
            <a:spAutoFit/>
          </a:bodyPr>
          <a:lstStyle/>
          <a:p>
            <a:pPr marL="307340">
              <a:lnSpc>
                <a:spcPts val="8150"/>
              </a:lnSpc>
            </a:pPr>
            <a:r>
              <a:rPr lang="en-US" sz="6600" spc="-135" dirty="0" smtClean="0"/>
              <a:t>TYPE NAME &amp; WICCI DESIGNATION</a:t>
            </a:r>
            <a:endParaRPr sz="6600" dirty="0"/>
          </a:p>
          <a:p>
            <a:pPr marL="304800">
              <a:lnSpc>
                <a:spcPts val="3410"/>
              </a:lnSpc>
            </a:pPr>
            <a:r>
              <a:rPr lang="en-US" sz="2950" b="0" spc="55" dirty="0">
                <a:latin typeface="Myriad Pro"/>
                <a:cs typeface="Myriad Pro"/>
              </a:rPr>
              <a:t>C</a:t>
            </a:r>
            <a:r>
              <a:rPr lang="en-US" sz="2950" b="0" spc="114" dirty="0">
                <a:latin typeface="Myriad Pro"/>
                <a:cs typeface="Myriad Pro"/>
              </a:rPr>
              <a:t>OUNCIL MEMBER</a:t>
            </a:r>
            <a:r>
              <a:rPr lang="en-US" sz="2950" b="0" dirty="0">
                <a:latin typeface="Myriad Pro"/>
                <a:cs typeface="Myriad Pro"/>
              </a:rPr>
              <a:t>,</a:t>
            </a:r>
            <a:r>
              <a:rPr lang="en-US" sz="2950" b="0" spc="240" dirty="0">
                <a:latin typeface="Myriad Pro"/>
                <a:cs typeface="Myriad Pro"/>
              </a:rPr>
              <a:t> (</a:t>
            </a:r>
            <a:r>
              <a:rPr lang="en-US" sz="2950" b="0" spc="114" dirty="0">
                <a:latin typeface="Myriad Pro"/>
                <a:cs typeface="Myriad Pro"/>
              </a:rPr>
              <a:t>………….</a:t>
            </a:r>
            <a:r>
              <a:rPr lang="en-US" sz="2950" b="0" spc="240" dirty="0">
                <a:latin typeface="Myriad Pro"/>
                <a:cs typeface="Myriad Pro"/>
              </a:rPr>
              <a:t> )</a:t>
            </a:r>
            <a:r>
              <a:rPr lang="en-US" sz="2950" b="0" spc="55" dirty="0">
                <a:latin typeface="Myriad Pro"/>
                <a:cs typeface="Myriad Pro"/>
              </a:rPr>
              <a:t>C</a:t>
            </a:r>
            <a:r>
              <a:rPr lang="en-US" sz="2950" b="0" spc="114" dirty="0">
                <a:latin typeface="Myriad Pro"/>
                <a:cs typeface="Myriad Pro"/>
              </a:rPr>
              <a:t>OUNCIL</a:t>
            </a:r>
            <a:br>
              <a:rPr lang="en-US" sz="2950" b="0" spc="114" dirty="0">
                <a:latin typeface="Myriad Pro"/>
                <a:cs typeface="Myriad Pro"/>
              </a:rPr>
            </a:br>
            <a:r>
              <a:rPr lang="en-US" sz="2950" b="0" spc="114" dirty="0" smtClean="0">
                <a:latin typeface="Myriad Pro"/>
                <a:cs typeface="Myriad Pro"/>
              </a:rPr>
              <a:t>WICCI</a:t>
            </a:r>
            <a:endParaRPr sz="2950" dirty="0">
              <a:latin typeface="Myriad Pro"/>
              <a:cs typeface="Myriad Pro"/>
            </a:endParaRPr>
          </a:p>
        </p:txBody>
      </p:sp>
      <p:sp>
        <p:nvSpPr>
          <p:cNvPr id="6" name="object 6"/>
          <p:cNvSpPr txBox="1"/>
          <p:nvPr/>
        </p:nvSpPr>
        <p:spPr>
          <a:xfrm>
            <a:off x="1516151" y="5011348"/>
            <a:ext cx="10321290" cy="1169551"/>
          </a:xfrm>
          <a:prstGeom prst="rect">
            <a:avLst/>
          </a:prstGeom>
        </p:spPr>
        <p:txBody>
          <a:bodyPr vert="horz" wrap="square" lIns="0" tIns="0" rIns="0" bIns="0" rtlCol="0">
            <a:spAutoFit/>
          </a:bodyPr>
          <a:lstStyle/>
          <a:p>
            <a:pPr marL="12700" algn="just">
              <a:lnSpc>
                <a:spcPct val="100000"/>
              </a:lnSpc>
            </a:pPr>
            <a:r>
              <a:rPr lang="en-US" sz="3800" b="1" spc="25" dirty="0" smtClean="0">
                <a:latin typeface="Garamond"/>
                <a:cs typeface="Garamond"/>
              </a:rPr>
              <a:t>BIO :- </a:t>
            </a:r>
          </a:p>
          <a:p>
            <a:pPr marL="12700" algn="just">
              <a:lnSpc>
                <a:spcPct val="100000"/>
              </a:lnSpc>
            </a:pPr>
            <a:r>
              <a:rPr lang="en-US" sz="3800" b="1" spc="25" dirty="0" smtClean="0">
                <a:latin typeface="Garamond"/>
                <a:cs typeface="Garamond"/>
              </a:rPr>
              <a:t>Type Text</a:t>
            </a:r>
            <a:endParaRPr sz="3800" dirty="0">
              <a:latin typeface="Garamond"/>
              <a:cs typeface="Garamond"/>
            </a:endParaRPr>
          </a:p>
        </p:txBody>
      </p:sp>
      <p:sp>
        <p:nvSpPr>
          <p:cNvPr id="13" name="object 13"/>
          <p:cNvSpPr/>
          <p:nvPr/>
        </p:nvSpPr>
        <p:spPr>
          <a:xfrm>
            <a:off x="356010" y="282713"/>
            <a:ext cx="2443806" cy="1057559"/>
          </a:xfrm>
          <a:prstGeom prst="rect">
            <a:avLst/>
          </a:prstGeom>
          <a:blipFill>
            <a:blip r:embed="rId3" cstate="print"/>
            <a:stretch>
              <a:fillRect/>
            </a:stretch>
          </a:blipFill>
        </p:spPr>
        <p:txBody>
          <a:bodyPr wrap="square" lIns="0" tIns="0" rIns="0" bIns="0" rtlCol="0"/>
          <a:lstStyle/>
          <a:p>
            <a:endParaRPr/>
          </a:p>
        </p:txBody>
      </p:sp>
      <p:sp>
        <p:nvSpPr>
          <p:cNvPr id="15" name="object 15"/>
          <p:cNvSpPr/>
          <p:nvPr/>
        </p:nvSpPr>
        <p:spPr>
          <a:xfrm>
            <a:off x="12566649" y="4384431"/>
            <a:ext cx="6464808" cy="339639"/>
          </a:xfrm>
          <a:custGeom>
            <a:avLst/>
            <a:gdLst/>
            <a:ahLst/>
            <a:cxnLst/>
            <a:rect l="l" t="t" r="r" b="b"/>
            <a:pathLst>
              <a:path w="6848475" h="309879">
                <a:moveTo>
                  <a:pt x="6847959" y="309718"/>
                </a:moveTo>
                <a:lnTo>
                  <a:pt x="0" y="309718"/>
                </a:lnTo>
                <a:lnTo>
                  <a:pt x="0" y="0"/>
                </a:lnTo>
                <a:lnTo>
                  <a:pt x="6847959" y="0"/>
                </a:lnTo>
                <a:lnTo>
                  <a:pt x="6847959" y="309718"/>
                </a:lnTo>
                <a:close/>
              </a:path>
            </a:pathLst>
          </a:custGeom>
          <a:solidFill>
            <a:schemeClr val="accent2">
              <a:lumMod val="60000"/>
              <a:lumOff val="40000"/>
            </a:schemeClr>
          </a:solidFill>
        </p:spPr>
        <p:txBody>
          <a:bodyPr wrap="square" lIns="0" tIns="0" rIns="0" bIns="0" rtlCol="0"/>
          <a:lstStyle/>
          <a:p>
            <a:endParaRPr/>
          </a:p>
        </p:txBody>
      </p:sp>
      <p:sp>
        <p:nvSpPr>
          <p:cNvPr id="16" name="object 16"/>
          <p:cNvSpPr/>
          <p:nvPr/>
        </p:nvSpPr>
        <p:spPr>
          <a:xfrm>
            <a:off x="0" y="5361093"/>
            <a:ext cx="607695" cy="5948045"/>
          </a:xfrm>
          <a:custGeom>
            <a:avLst/>
            <a:gdLst/>
            <a:ahLst/>
            <a:cxnLst/>
            <a:rect l="l" t="t" r="r" b="b"/>
            <a:pathLst>
              <a:path w="607695" h="5948045">
                <a:moveTo>
                  <a:pt x="0" y="5947462"/>
                </a:moveTo>
                <a:lnTo>
                  <a:pt x="607311" y="5947462"/>
                </a:lnTo>
                <a:lnTo>
                  <a:pt x="607311" y="0"/>
                </a:lnTo>
                <a:lnTo>
                  <a:pt x="0" y="0"/>
                </a:lnTo>
                <a:lnTo>
                  <a:pt x="0" y="5947462"/>
                </a:lnTo>
                <a:close/>
              </a:path>
            </a:pathLst>
          </a:custGeom>
          <a:solidFill>
            <a:schemeClr val="bg1">
              <a:lumMod val="75000"/>
            </a:schemeClr>
          </a:solidFill>
        </p:spPr>
        <p:txBody>
          <a:bodyPr wrap="square" lIns="0" tIns="0" rIns="0" bIns="0" rtlCol="0"/>
          <a:lstStyle/>
          <a:p>
            <a:endParaRPr/>
          </a:p>
        </p:txBody>
      </p:sp>
      <p:sp>
        <p:nvSpPr>
          <p:cNvPr id="14" name="object 6"/>
          <p:cNvSpPr txBox="1"/>
          <p:nvPr/>
        </p:nvSpPr>
        <p:spPr>
          <a:xfrm>
            <a:off x="13100050" y="7635875"/>
            <a:ext cx="5562600" cy="492443"/>
          </a:xfrm>
          <a:prstGeom prst="rect">
            <a:avLst/>
          </a:prstGeom>
        </p:spPr>
        <p:txBody>
          <a:bodyPr vert="horz" wrap="square" lIns="0" tIns="0" rIns="0" bIns="0" rtlCol="0">
            <a:spAutoFit/>
          </a:bodyPr>
          <a:lstStyle/>
          <a:p>
            <a:pPr marL="12700">
              <a:lnSpc>
                <a:spcPct val="100000"/>
              </a:lnSpc>
            </a:pPr>
            <a:r>
              <a:rPr lang="en-US" sz="3200" b="1" spc="25" dirty="0" smtClean="0">
                <a:latin typeface="Garamond"/>
                <a:cs typeface="Garamond"/>
              </a:rPr>
              <a:t>Insert High Resolution Picture</a:t>
            </a:r>
            <a:endParaRPr sz="3200" dirty="0">
              <a:latin typeface="Garamond"/>
              <a:cs typeface="Garamond"/>
            </a:endParaRPr>
          </a:p>
        </p:txBody>
      </p:sp>
      <p:sp>
        <p:nvSpPr>
          <p:cNvPr id="2" name="Slide Number Placeholder 1"/>
          <p:cNvSpPr>
            <a:spLocks noGrp="1"/>
          </p:cNvSpPr>
          <p:nvPr>
            <p:ph type="sldNum" sz="quarter" idx="7"/>
          </p:nvPr>
        </p:nvSpPr>
        <p:spPr/>
        <p:txBody>
          <a:bodyPr/>
          <a:lstStyle/>
          <a:p>
            <a:fld id="{B6F15528-21DE-4FAA-801E-634DDDAF4B2B}" type="slidenum">
              <a:rPr lang="en-US" smtClean="0"/>
              <a:t>23</a:t>
            </a:fld>
            <a:endParaRPr lang="en-US"/>
          </a:p>
        </p:txBody>
      </p:sp>
    </p:spTree>
    <p:extLst>
      <p:ext uri="{BB962C8B-B14F-4D97-AF65-F5344CB8AC3E}">
        <p14:creationId xmlns:p14="http://schemas.microsoft.com/office/powerpoint/2010/main" val="9955551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 name="Group 7"/>
          <p:cNvGrpSpPr/>
          <p:nvPr/>
        </p:nvGrpSpPr>
        <p:grpSpPr>
          <a:xfrm>
            <a:off x="774844" y="1844675"/>
            <a:ext cx="18606771" cy="2084070"/>
            <a:chOff x="774844" y="1844675"/>
            <a:chExt cx="18606771" cy="2084070"/>
          </a:xfrm>
        </p:grpSpPr>
        <p:sp>
          <p:nvSpPr>
            <p:cNvPr id="10" name="object 2"/>
            <p:cNvSpPr/>
            <p:nvPr/>
          </p:nvSpPr>
          <p:spPr>
            <a:xfrm>
              <a:off x="774844" y="1844675"/>
              <a:ext cx="12602065" cy="2084070"/>
            </a:xfrm>
            <a:custGeom>
              <a:avLst/>
              <a:gdLst/>
              <a:ahLst/>
              <a:cxnLst/>
              <a:rect l="l" t="t" r="r" b="b"/>
              <a:pathLst>
                <a:path w="13376910" h="11287760">
                  <a:moveTo>
                    <a:pt x="0" y="11287614"/>
                  </a:moveTo>
                  <a:lnTo>
                    <a:pt x="13376430" y="11287614"/>
                  </a:lnTo>
                  <a:lnTo>
                    <a:pt x="13376430" y="0"/>
                  </a:lnTo>
                  <a:lnTo>
                    <a:pt x="0" y="0"/>
                  </a:lnTo>
                  <a:lnTo>
                    <a:pt x="0" y="11287614"/>
                  </a:lnTo>
                  <a:close/>
                </a:path>
              </a:pathLst>
            </a:custGeom>
            <a:solidFill>
              <a:schemeClr val="bg1">
                <a:lumMod val="75000"/>
              </a:schemeClr>
            </a:solidFill>
          </p:spPr>
          <p:txBody>
            <a:bodyPr wrap="square" lIns="0" tIns="0" rIns="0" bIns="0" rtlCol="0"/>
            <a:lstStyle/>
            <a:p>
              <a:endParaRPr/>
            </a:p>
          </p:txBody>
        </p:sp>
        <p:sp>
          <p:nvSpPr>
            <p:cNvPr id="11" name="object 3"/>
            <p:cNvSpPr/>
            <p:nvPr/>
          </p:nvSpPr>
          <p:spPr>
            <a:xfrm>
              <a:off x="13376431" y="1844675"/>
              <a:ext cx="6005184" cy="2084070"/>
            </a:xfrm>
            <a:custGeom>
              <a:avLst/>
              <a:gdLst/>
              <a:ahLst/>
              <a:cxnLst/>
              <a:rect l="l" t="t" r="r" b="b"/>
              <a:pathLst>
                <a:path w="6727825" h="11287760">
                  <a:moveTo>
                    <a:pt x="0" y="11287614"/>
                  </a:moveTo>
                  <a:lnTo>
                    <a:pt x="6727669" y="11287614"/>
                  </a:lnTo>
                  <a:lnTo>
                    <a:pt x="6727669" y="0"/>
                  </a:lnTo>
                  <a:lnTo>
                    <a:pt x="0" y="0"/>
                  </a:lnTo>
                  <a:lnTo>
                    <a:pt x="0" y="11287614"/>
                  </a:lnTo>
                  <a:close/>
                </a:path>
              </a:pathLst>
            </a:custGeom>
            <a:solidFill>
              <a:schemeClr val="accent2">
                <a:lumMod val="60000"/>
                <a:lumOff val="40000"/>
              </a:schemeClr>
            </a:solidFill>
          </p:spPr>
          <p:txBody>
            <a:bodyPr wrap="square" lIns="0" tIns="0" rIns="0" bIns="0" rtlCol="0"/>
            <a:lstStyle/>
            <a:p>
              <a:endParaRPr/>
            </a:p>
          </p:txBody>
        </p:sp>
      </p:grpSp>
      <p:sp>
        <p:nvSpPr>
          <p:cNvPr id="4" name="object 4"/>
          <p:cNvSpPr/>
          <p:nvPr/>
        </p:nvSpPr>
        <p:spPr>
          <a:xfrm>
            <a:off x="12713335" y="4130676"/>
            <a:ext cx="6177915" cy="6780038"/>
          </a:xfrm>
          <a:custGeom>
            <a:avLst/>
            <a:gdLst/>
            <a:ahLst/>
            <a:cxnLst/>
            <a:rect l="l" t="t" r="r" b="b"/>
            <a:pathLst>
              <a:path w="6177915" h="6186805">
                <a:moveTo>
                  <a:pt x="0" y="6186754"/>
                </a:moveTo>
                <a:lnTo>
                  <a:pt x="6177822" y="6186754"/>
                </a:lnTo>
                <a:lnTo>
                  <a:pt x="6177822" y="0"/>
                </a:lnTo>
                <a:lnTo>
                  <a:pt x="0" y="0"/>
                </a:lnTo>
                <a:lnTo>
                  <a:pt x="0" y="6186754"/>
                </a:lnTo>
                <a:close/>
              </a:path>
            </a:pathLst>
          </a:custGeom>
          <a:solidFill>
            <a:srgbClr val="F4F1EC"/>
          </a:solidFill>
        </p:spPr>
        <p:txBody>
          <a:bodyPr wrap="square" lIns="0" tIns="0" rIns="0" bIns="0" rtlCol="0"/>
          <a:lstStyle/>
          <a:p>
            <a:endParaRPr/>
          </a:p>
        </p:txBody>
      </p:sp>
      <p:sp>
        <p:nvSpPr>
          <p:cNvPr id="5" name="object 5"/>
          <p:cNvSpPr txBox="1">
            <a:spLocks noGrp="1"/>
          </p:cNvSpPr>
          <p:nvPr>
            <p:ph type="title"/>
          </p:nvPr>
        </p:nvSpPr>
        <p:spPr>
          <a:xfrm>
            <a:off x="1212850" y="854075"/>
            <a:ext cx="18364200" cy="3036173"/>
          </a:xfrm>
          <a:prstGeom prst="rect">
            <a:avLst/>
          </a:prstGeom>
        </p:spPr>
        <p:txBody>
          <a:bodyPr vert="horz" wrap="square" lIns="0" tIns="1101810" rIns="0" bIns="0" rtlCol="0">
            <a:spAutoFit/>
          </a:bodyPr>
          <a:lstStyle/>
          <a:p>
            <a:pPr marL="307340">
              <a:lnSpc>
                <a:spcPts val="8150"/>
              </a:lnSpc>
            </a:pPr>
            <a:r>
              <a:rPr lang="en-US" sz="6600" spc="-135" dirty="0" smtClean="0"/>
              <a:t>TYPE NAME &amp; WICCI DESIGNATION</a:t>
            </a:r>
            <a:endParaRPr sz="6600" dirty="0"/>
          </a:p>
          <a:p>
            <a:pPr marL="304800">
              <a:lnSpc>
                <a:spcPts val="3410"/>
              </a:lnSpc>
            </a:pPr>
            <a:r>
              <a:rPr lang="en-US" sz="2950" b="0" spc="55" dirty="0">
                <a:latin typeface="Myriad Pro"/>
                <a:cs typeface="Myriad Pro"/>
              </a:rPr>
              <a:t>C</a:t>
            </a:r>
            <a:r>
              <a:rPr lang="en-US" sz="2950" b="0" spc="114" dirty="0">
                <a:latin typeface="Myriad Pro"/>
                <a:cs typeface="Myriad Pro"/>
              </a:rPr>
              <a:t>OUNCIL MEMBER</a:t>
            </a:r>
            <a:r>
              <a:rPr lang="en-US" sz="2950" b="0" dirty="0">
                <a:latin typeface="Myriad Pro"/>
                <a:cs typeface="Myriad Pro"/>
              </a:rPr>
              <a:t>,</a:t>
            </a:r>
            <a:r>
              <a:rPr lang="en-US" sz="2950" b="0" spc="240" dirty="0">
                <a:latin typeface="Myriad Pro"/>
                <a:cs typeface="Myriad Pro"/>
              </a:rPr>
              <a:t> (</a:t>
            </a:r>
            <a:r>
              <a:rPr lang="en-US" sz="2950" b="0" spc="114" dirty="0">
                <a:latin typeface="Myriad Pro"/>
                <a:cs typeface="Myriad Pro"/>
              </a:rPr>
              <a:t>………….</a:t>
            </a:r>
            <a:r>
              <a:rPr lang="en-US" sz="2950" b="0" spc="240" dirty="0">
                <a:latin typeface="Myriad Pro"/>
                <a:cs typeface="Myriad Pro"/>
              </a:rPr>
              <a:t> )</a:t>
            </a:r>
            <a:r>
              <a:rPr lang="en-US" sz="2950" b="0" spc="55" dirty="0">
                <a:latin typeface="Myriad Pro"/>
                <a:cs typeface="Myriad Pro"/>
              </a:rPr>
              <a:t>C</a:t>
            </a:r>
            <a:r>
              <a:rPr lang="en-US" sz="2950" b="0" spc="114" dirty="0">
                <a:latin typeface="Myriad Pro"/>
                <a:cs typeface="Myriad Pro"/>
              </a:rPr>
              <a:t>OUNCIL</a:t>
            </a:r>
            <a:br>
              <a:rPr lang="en-US" sz="2950" b="0" spc="114" dirty="0">
                <a:latin typeface="Myriad Pro"/>
                <a:cs typeface="Myriad Pro"/>
              </a:rPr>
            </a:br>
            <a:r>
              <a:rPr lang="en-US" sz="2950" b="0" spc="114" dirty="0" smtClean="0">
                <a:latin typeface="Myriad Pro"/>
                <a:cs typeface="Myriad Pro"/>
              </a:rPr>
              <a:t>WICCI</a:t>
            </a:r>
            <a:endParaRPr sz="2950" dirty="0">
              <a:latin typeface="Myriad Pro"/>
              <a:cs typeface="Myriad Pro"/>
            </a:endParaRPr>
          </a:p>
        </p:txBody>
      </p:sp>
      <p:sp>
        <p:nvSpPr>
          <p:cNvPr id="6" name="object 6"/>
          <p:cNvSpPr txBox="1"/>
          <p:nvPr/>
        </p:nvSpPr>
        <p:spPr>
          <a:xfrm>
            <a:off x="1516151" y="5011348"/>
            <a:ext cx="10321290" cy="1169551"/>
          </a:xfrm>
          <a:prstGeom prst="rect">
            <a:avLst/>
          </a:prstGeom>
        </p:spPr>
        <p:txBody>
          <a:bodyPr vert="horz" wrap="square" lIns="0" tIns="0" rIns="0" bIns="0" rtlCol="0">
            <a:spAutoFit/>
          </a:bodyPr>
          <a:lstStyle/>
          <a:p>
            <a:pPr marL="12700" algn="just">
              <a:lnSpc>
                <a:spcPct val="100000"/>
              </a:lnSpc>
            </a:pPr>
            <a:r>
              <a:rPr lang="en-US" sz="3800" b="1" spc="25" dirty="0" smtClean="0">
                <a:latin typeface="Garamond"/>
                <a:cs typeface="Garamond"/>
              </a:rPr>
              <a:t>BIO :- </a:t>
            </a:r>
          </a:p>
          <a:p>
            <a:pPr marL="12700" algn="just">
              <a:lnSpc>
                <a:spcPct val="100000"/>
              </a:lnSpc>
            </a:pPr>
            <a:r>
              <a:rPr lang="en-US" sz="3800" b="1" spc="25" dirty="0" smtClean="0">
                <a:latin typeface="Garamond"/>
                <a:cs typeface="Garamond"/>
              </a:rPr>
              <a:t>Type Text</a:t>
            </a:r>
            <a:endParaRPr sz="3800" dirty="0">
              <a:latin typeface="Garamond"/>
              <a:cs typeface="Garamond"/>
            </a:endParaRPr>
          </a:p>
        </p:txBody>
      </p:sp>
      <p:sp>
        <p:nvSpPr>
          <p:cNvPr id="13" name="object 13"/>
          <p:cNvSpPr/>
          <p:nvPr/>
        </p:nvSpPr>
        <p:spPr>
          <a:xfrm>
            <a:off x="356010" y="282713"/>
            <a:ext cx="2443806" cy="1057559"/>
          </a:xfrm>
          <a:prstGeom prst="rect">
            <a:avLst/>
          </a:prstGeom>
          <a:blipFill>
            <a:blip r:embed="rId3" cstate="print"/>
            <a:stretch>
              <a:fillRect/>
            </a:stretch>
          </a:blipFill>
        </p:spPr>
        <p:txBody>
          <a:bodyPr wrap="square" lIns="0" tIns="0" rIns="0" bIns="0" rtlCol="0"/>
          <a:lstStyle/>
          <a:p>
            <a:endParaRPr/>
          </a:p>
        </p:txBody>
      </p:sp>
      <p:sp>
        <p:nvSpPr>
          <p:cNvPr id="15" name="object 15"/>
          <p:cNvSpPr/>
          <p:nvPr/>
        </p:nvSpPr>
        <p:spPr>
          <a:xfrm>
            <a:off x="12566649" y="4384431"/>
            <a:ext cx="6464808" cy="339639"/>
          </a:xfrm>
          <a:custGeom>
            <a:avLst/>
            <a:gdLst/>
            <a:ahLst/>
            <a:cxnLst/>
            <a:rect l="l" t="t" r="r" b="b"/>
            <a:pathLst>
              <a:path w="6848475" h="309879">
                <a:moveTo>
                  <a:pt x="6847959" y="309718"/>
                </a:moveTo>
                <a:lnTo>
                  <a:pt x="0" y="309718"/>
                </a:lnTo>
                <a:lnTo>
                  <a:pt x="0" y="0"/>
                </a:lnTo>
                <a:lnTo>
                  <a:pt x="6847959" y="0"/>
                </a:lnTo>
                <a:lnTo>
                  <a:pt x="6847959" y="309718"/>
                </a:lnTo>
                <a:close/>
              </a:path>
            </a:pathLst>
          </a:custGeom>
          <a:solidFill>
            <a:schemeClr val="accent2">
              <a:lumMod val="60000"/>
              <a:lumOff val="40000"/>
            </a:schemeClr>
          </a:solidFill>
        </p:spPr>
        <p:txBody>
          <a:bodyPr wrap="square" lIns="0" tIns="0" rIns="0" bIns="0" rtlCol="0"/>
          <a:lstStyle/>
          <a:p>
            <a:endParaRPr/>
          </a:p>
        </p:txBody>
      </p:sp>
      <p:sp>
        <p:nvSpPr>
          <p:cNvPr id="16" name="object 16"/>
          <p:cNvSpPr/>
          <p:nvPr/>
        </p:nvSpPr>
        <p:spPr>
          <a:xfrm>
            <a:off x="0" y="5361093"/>
            <a:ext cx="607695" cy="5948045"/>
          </a:xfrm>
          <a:custGeom>
            <a:avLst/>
            <a:gdLst/>
            <a:ahLst/>
            <a:cxnLst/>
            <a:rect l="l" t="t" r="r" b="b"/>
            <a:pathLst>
              <a:path w="607695" h="5948045">
                <a:moveTo>
                  <a:pt x="0" y="5947462"/>
                </a:moveTo>
                <a:lnTo>
                  <a:pt x="607311" y="5947462"/>
                </a:lnTo>
                <a:lnTo>
                  <a:pt x="607311" y="0"/>
                </a:lnTo>
                <a:lnTo>
                  <a:pt x="0" y="0"/>
                </a:lnTo>
                <a:lnTo>
                  <a:pt x="0" y="5947462"/>
                </a:lnTo>
                <a:close/>
              </a:path>
            </a:pathLst>
          </a:custGeom>
          <a:solidFill>
            <a:schemeClr val="bg1">
              <a:lumMod val="75000"/>
            </a:schemeClr>
          </a:solidFill>
        </p:spPr>
        <p:txBody>
          <a:bodyPr wrap="square" lIns="0" tIns="0" rIns="0" bIns="0" rtlCol="0"/>
          <a:lstStyle/>
          <a:p>
            <a:endParaRPr/>
          </a:p>
        </p:txBody>
      </p:sp>
      <p:sp>
        <p:nvSpPr>
          <p:cNvPr id="14" name="object 6"/>
          <p:cNvSpPr txBox="1"/>
          <p:nvPr/>
        </p:nvSpPr>
        <p:spPr>
          <a:xfrm>
            <a:off x="13100050" y="7635875"/>
            <a:ext cx="5562600" cy="492443"/>
          </a:xfrm>
          <a:prstGeom prst="rect">
            <a:avLst/>
          </a:prstGeom>
        </p:spPr>
        <p:txBody>
          <a:bodyPr vert="horz" wrap="square" lIns="0" tIns="0" rIns="0" bIns="0" rtlCol="0">
            <a:spAutoFit/>
          </a:bodyPr>
          <a:lstStyle/>
          <a:p>
            <a:pPr marL="12700">
              <a:lnSpc>
                <a:spcPct val="100000"/>
              </a:lnSpc>
            </a:pPr>
            <a:r>
              <a:rPr lang="en-US" sz="3200" b="1" spc="25" dirty="0" smtClean="0">
                <a:latin typeface="Garamond"/>
                <a:cs typeface="Garamond"/>
              </a:rPr>
              <a:t>Insert High Resolution Picture</a:t>
            </a:r>
            <a:endParaRPr sz="3200" dirty="0">
              <a:latin typeface="Garamond"/>
              <a:cs typeface="Garamond"/>
            </a:endParaRPr>
          </a:p>
        </p:txBody>
      </p:sp>
      <p:sp>
        <p:nvSpPr>
          <p:cNvPr id="2" name="Slide Number Placeholder 1"/>
          <p:cNvSpPr>
            <a:spLocks noGrp="1"/>
          </p:cNvSpPr>
          <p:nvPr>
            <p:ph type="sldNum" sz="quarter" idx="7"/>
          </p:nvPr>
        </p:nvSpPr>
        <p:spPr/>
        <p:txBody>
          <a:bodyPr/>
          <a:lstStyle/>
          <a:p>
            <a:fld id="{B6F15528-21DE-4FAA-801E-634DDDAF4B2B}" type="slidenum">
              <a:rPr lang="en-US" smtClean="0"/>
              <a:t>24</a:t>
            </a:fld>
            <a:endParaRPr lang="en-US"/>
          </a:p>
        </p:txBody>
      </p:sp>
    </p:spTree>
    <p:extLst>
      <p:ext uri="{BB962C8B-B14F-4D97-AF65-F5344CB8AC3E}">
        <p14:creationId xmlns:p14="http://schemas.microsoft.com/office/powerpoint/2010/main" val="6660767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 name="Group 7"/>
          <p:cNvGrpSpPr/>
          <p:nvPr/>
        </p:nvGrpSpPr>
        <p:grpSpPr>
          <a:xfrm>
            <a:off x="774844" y="1844675"/>
            <a:ext cx="18606771" cy="2084070"/>
            <a:chOff x="774844" y="1844675"/>
            <a:chExt cx="18606771" cy="2084070"/>
          </a:xfrm>
        </p:grpSpPr>
        <p:sp>
          <p:nvSpPr>
            <p:cNvPr id="10" name="object 2"/>
            <p:cNvSpPr/>
            <p:nvPr/>
          </p:nvSpPr>
          <p:spPr>
            <a:xfrm>
              <a:off x="774844" y="1844675"/>
              <a:ext cx="12602065" cy="2084070"/>
            </a:xfrm>
            <a:custGeom>
              <a:avLst/>
              <a:gdLst/>
              <a:ahLst/>
              <a:cxnLst/>
              <a:rect l="l" t="t" r="r" b="b"/>
              <a:pathLst>
                <a:path w="13376910" h="11287760">
                  <a:moveTo>
                    <a:pt x="0" y="11287614"/>
                  </a:moveTo>
                  <a:lnTo>
                    <a:pt x="13376430" y="11287614"/>
                  </a:lnTo>
                  <a:lnTo>
                    <a:pt x="13376430" y="0"/>
                  </a:lnTo>
                  <a:lnTo>
                    <a:pt x="0" y="0"/>
                  </a:lnTo>
                  <a:lnTo>
                    <a:pt x="0" y="11287614"/>
                  </a:lnTo>
                  <a:close/>
                </a:path>
              </a:pathLst>
            </a:custGeom>
            <a:solidFill>
              <a:schemeClr val="bg1">
                <a:lumMod val="75000"/>
              </a:schemeClr>
            </a:solidFill>
          </p:spPr>
          <p:txBody>
            <a:bodyPr wrap="square" lIns="0" tIns="0" rIns="0" bIns="0" rtlCol="0"/>
            <a:lstStyle/>
            <a:p>
              <a:endParaRPr/>
            </a:p>
          </p:txBody>
        </p:sp>
        <p:sp>
          <p:nvSpPr>
            <p:cNvPr id="11" name="object 3"/>
            <p:cNvSpPr/>
            <p:nvPr/>
          </p:nvSpPr>
          <p:spPr>
            <a:xfrm>
              <a:off x="13376431" y="1844675"/>
              <a:ext cx="6005184" cy="2084070"/>
            </a:xfrm>
            <a:custGeom>
              <a:avLst/>
              <a:gdLst/>
              <a:ahLst/>
              <a:cxnLst/>
              <a:rect l="l" t="t" r="r" b="b"/>
              <a:pathLst>
                <a:path w="6727825" h="11287760">
                  <a:moveTo>
                    <a:pt x="0" y="11287614"/>
                  </a:moveTo>
                  <a:lnTo>
                    <a:pt x="6727669" y="11287614"/>
                  </a:lnTo>
                  <a:lnTo>
                    <a:pt x="6727669" y="0"/>
                  </a:lnTo>
                  <a:lnTo>
                    <a:pt x="0" y="0"/>
                  </a:lnTo>
                  <a:lnTo>
                    <a:pt x="0" y="11287614"/>
                  </a:lnTo>
                  <a:close/>
                </a:path>
              </a:pathLst>
            </a:custGeom>
            <a:solidFill>
              <a:schemeClr val="accent2">
                <a:lumMod val="60000"/>
                <a:lumOff val="40000"/>
              </a:schemeClr>
            </a:solidFill>
          </p:spPr>
          <p:txBody>
            <a:bodyPr wrap="square" lIns="0" tIns="0" rIns="0" bIns="0" rtlCol="0"/>
            <a:lstStyle/>
            <a:p>
              <a:endParaRPr/>
            </a:p>
          </p:txBody>
        </p:sp>
      </p:grpSp>
      <p:sp>
        <p:nvSpPr>
          <p:cNvPr id="4" name="object 4"/>
          <p:cNvSpPr/>
          <p:nvPr/>
        </p:nvSpPr>
        <p:spPr>
          <a:xfrm>
            <a:off x="12713335" y="4130676"/>
            <a:ext cx="6177915" cy="6780038"/>
          </a:xfrm>
          <a:custGeom>
            <a:avLst/>
            <a:gdLst/>
            <a:ahLst/>
            <a:cxnLst/>
            <a:rect l="l" t="t" r="r" b="b"/>
            <a:pathLst>
              <a:path w="6177915" h="6186805">
                <a:moveTo>
                  <a:pt x="0" y="6186754"/>
                </a:moveTo>
                <a:lnTo>
                  <a:pt x="6177822" y="6186754"/>
                </a:lnTo>
                <a:lnTo>
                  <a:pt x="6177822" y="0"/>
                </a:lnTo>
                <a:lnTo>
                  <a:pt x="0" y="0"/>
                </a:lnTo>
                <a:lnTo>
                  <a:pt x="0" y="6186754"/>
                </a:lnTo>
                <a:close/>
              </a:path>
            </a:pathLst>
          </a:custGeom>
          <a:solidFill>
            <a:srgbClr val="F4F1EC"/>
          </a:solidFill>
        </p:spPr>
        <p:txBody>
          <a:bodyPr wrap="square" lIns="0" tIns="0" rIns="0" bIns="0" rtlCol="0"/>
          <a:lstStyle/>
          <a:p>
            <a:endParaRPr/>
          </a:p>
        </p:txBody>
      </p:sp>
      <p:sp>
        <p:nvSpPr>
          <p:cNvPr id="5" name="object 5"/>
          <p:cNvSpPr txBox="1">
            <a:spLocks noGrp="1"/>
          </p:cNvSpPr>
          <p:nvPr>
            <p:ph type="title"/>
          </p:nvPr>
        </p:nvSpPr>
        <p:spPr>
          <a:xfrm>
            <a:off x="1212850" y="854075"/>
            <a:ext cx="18364200" cy="3036173"/>
          </a:xfrm>
          <a:prstGeom prst="rect">
            <a:avLst/>
          </a:prstGeom>
        </p:spPr>
        <p:txBody>
          <a:bodyPr vert="horz" wrap="square" lIns="0" tIns="1101810" rIns="0" bIns="0" rtlCol="0">
            <a:spAutoFit/>
          </a:bodyPr>
          <a:lstStyle/>
          <a:p>
            <a:pPr marL="307340">
              <a:lnSpc>
                <a:spcPts val="8150"/>
              </a:lnSpc>
            </a:pPr>
            <a:r>
              <a:rPr lang="en-US" sz="6600" spc="-135" dirty="0" smtClean="0"/>
              <a:t>TYPE NAME &amp; WICCI DESIGNATION</a:t>
            </a:r>
            <a:endParaRPr sz="6600" dirty="0"/>
          </a:p>
          <a:p>
            <a:pPr marL="304800">
              <a:lnSpc>
                <a:spcPts val="3410"/>
              </a:lnSpc>
            </a:pPr>
            <a:r>
              <a:rPr lang="en-US" sz="2950" b="0" spc="55" dirty="0">
                <a:latin typeface="Myriad Pro"/>
                <a:cs typeface="Myriad Pro"/>
              </a:rPr>
              <a:t>C</a:t>
            </a:r>
            <a:r>
              <a:rPr lang="en-US" sz="2950" b="0" spc="114" dirty="0">
                <a:latin typeface="Myriad Pro"/>
                <a:cs typeface="Myriad Pro"/>
              </a:rPr>
              <a:t>OUNCIL MEMBER</a:t>
            </a:r>
            <a:r>
              <a:rPr lang="en-US" sz="2950" b="0" dirty="0">
                <a:latin typeface="Myriad Pro"/>
                <a:cs typeface="Myriad Pro"/>
              </a:rPr>
              <a:t>,</a:t>
            </a:r>
            <a:r>
              <a:rPr lang="en-US" sz="2950" b="0" spc="240" dirty="0">
                <a:latin typeface="Myriad Pro"/>
                <a:cs typeface="Myriad Pro"/>
              </a:rPr>
              <a:t> (</a:t>
            </a:r>
            <a:r>
              <a:rPr lang="en-US" sz="2950" b="0" spc="114" dirty="0">
                <a:latin typeface="Myriad Pro"/>
                <a:cs typeface="Myriad Pro"/>
              </a:rPr>
              <a:t>………….</a:t>
            </a:r>
            <a:r>
              <a:rPr lang="en-US" sz="2950" b="0" spc="240" dirty="0">
                <a:latin typeface="Myriad Pro"/>
                <a:cs typeface="Myriad Pro"/>
              </a:rPr>
              <a:t> )</a:t>
            </a:r>
            <a:r>
              <a:rPr lang="en-US" sz="2950" b="0" spc="55" dirty="0">
                <a:latin typeface="Myriad Pro"/>
                <a:cs typeface="Myriad Pro"/>
              </a:rPr>
              <a:t>C</a:t>
            </a:r>
            <a:r>
              <a:rPr lang="en-US" sz="2950" b="0" spc="114" dirty="0">
                <a:latin typeface="Myriad Pro"/>
                <a:cs typeface="Myriad Pro"/>
              </a:rPr>
              <a:t>OUNCIL</a:t>
            </a:r>
            <a:br>
              <a:rPr lang="en-US" sz="2950" b="0" spc="114" dirty="0">
                <a:latin typeface="Myriad Pro"/>
                <a:cs typeface="Myriad Pro"/>
              </a:rPr>
            </a:br>
            <a:r>
              <a:rPr lang="en-US" sz="2950" b="0" spc="114" dirty="0" smtClean="0">
                <a:latin typeface="Myriad Pro"/>
                <a:cs typeface="Myriad Pro"/>
              </a:rPr>
              <a:t>WICCI</a:t>
            </a:r>
            <a:endParaRPr sz="2950" dirty="0">
              <a:latin typeface="Myriad Pro"/>
              <a:cs typeface="Myriad Pro"/>
            </a:endParaRPr>
          </a:p>
        </p:txBody>
      </p:sp>
      <p:sp>
        <p:nvSpPr>
          <p:cNvPr id="6" name="object 6"/>
          <p:cNvSpPr txBox="1"/>
          <p:nvPr/>
        </p:nvSpPr>
        <p:spPr>
          <a:xfrm>
            <a:off x="1516151" y="5011348"/>
            <a:ext cx="10321290" cy="1169551"/>
          </a:xfrm>
          <a:prstGeom prst="rect">
            <a:avLst/>
          </a:prstGeom>
        </p:spPr>
        <p:txBody>
          <a:bodyPr vert="horz" wrap="square" lIns="0" tIns="0" rIns="0" bIns="0" rtlCol="0">
            <a:spAutoFit/>
          </a:bodyPr>
          <a:lstStyle/>
          <a:p>
            <a:pPr marL="12700" algn="just">
              <a:lnSpc>
                <a:spcPct val="100000"/>
              </a:lnSpc>
            </a:pPr>
            <a:r>
              <a:rPr lang="en-US" sz="3800" b="1" spc="25" dirty="0" smtClean="0">
                <a:latin typeface="Garamond"/>
                <a:cs typeface="Garamond"/>
              </a:rPr>
              <a:t>BIO :- </a:t>
            </a:r>
          </a:p>
          <a:p>
            <a:pPr marL="12700" algn="just">
              <a:lnSpc>
                <a:spcPct val="100000"/>
              </a:lnSpc>
            </a:pPr>
            <a:r>
              <a:rPr lang="en-US" sz="3800" b="1" spc="25" dirty="0" smtClean="0">
                <a:latin typeface="Garamond"/>
                <a:cs typeface="Garamond"/>
              </a:rPr>
              <a:t>Type Text</a:t>
            </a:r>
            <a:endParaRPr sz="3800" dirty="0">
              <a:latin typeface="Garamond"/>
              <a:cs typeface="Garamond"/>
            </a:endParaRPr>
          </a:p>
        </p:txBody>
      </p:sp>
      <p:sp>
        <p:nvSpPr>
          <p:cNvPr id="13" name="object 13"/>
          <p:cNvSpPr/>
          <p:nvPr/>
        </p:nvSpPr>
        <p:spPr>
          <a:xfrm>
            <a:off x="356010" y="282713"/>
            <a:ext cx="2443806" cy="1057559"/>
          </a:xfrm>
          <a:prstGeom prst="rect">
            <a:avLst/>
          </a:prstGeom>
          <a:blipFill>
            <a:blip r:embed="rId3" cstate="print"/>
            <a:stretch>
              <a:fillRect/>
            </a:stretch>
          </a:blipFill>
        </p:spPr>
        <p:txBody>
          <a:bodyPr wrap="square" lIns="0" tIns="0" rIns="0" bIns="0" rtlCol="0"/>
          <a:lstStyle/>
          <a:p>
            <a:endParaRPr/>
          </a:p>
        </p:txBody>
      </p:sp>
      <p:sp>
        <p:nvSpPr>
          <p:cNvPr id="15" name="object 15"/>
          <p:cNvSpPr/>
          <p:nvPr/>
        </p:nvSpPr>
        <p:spPr>
          <a:xfrm>
            <a:off x="12566649" y="4384431"/>
            <a:ext cx="6464808" cy="339639"/>
          </a:xfrm>
          <a:custGeom>
            <a:avLst/>
            <a:gdLst/>
            <a:ahLst/>
            <a:cxnLst/>
            <a:rect l="l" t="t" r="r" b="b"/>
            <a:pathLst>
              <a:path w="6848475" h="309879">
                <a:moveTo>
                  <a:pt x="6847959" y="309718"/>
                </a:moveTo>
                <a:lnTo>
                  <a:pt x="0" y="309718"/>
                </a:lnTo>
                <a:lnTo>
                  <a:pt x="0" y="0"/>
                </a:lnTo>
                <a:lnTo>
                  <a:pt x="6847959" y="0"/>
                </a:lnTo>
                <a:lnTo>
                  <a:pt x="6847959" y="309718"/>
                </a:lnTo>
                <a:close/>
              </a:path>
            </a:pathLst>
          </a:custGeom>
          <a:solidFill>
            <a:schemeClr val="accent2">
              <a:lumMod val="60000"/>
              <a:lumOff val="40000"/>
            </a:schemeClr>
          </a:solidFill>
        </p:spPr>
        <p:txBody>
          <a:bodyPr wrap="square" lIns="0" tIns="0" rIns="0" bIns="0" rtlCol="0"/>
          <a:lstStyle/>
          <a:p>
            <a:endParaRPr/>
          </a:p>
        </p:txBody>
      </p:sp>
      <p:sp>
        <p:nvSpPr>
          <p:cNvPr id="16" name="object 16"/>
          <p:cNvSpPr/>
          <p:nvPr/>
        </p:nvSpPr>
        <p:spPr>
          <a:xfrm>
            <a:off x="0" y="5361093"/>
            <a:ext cx="607695" cy="5948045"/>
          </a:xfrm>
          <a:custGeom>
            <a:avLst/>
            <a:gdLst/>
            <a:ahLst/>
            <a:cxnLst/>
            <a:rect l="l" t="t" r="r" b="b"/>
            <a:pathLst>
              <a:path w="607695" h="5948045">
                <a:moveTo>
                  <a:pt x="0" y="5947462"/>
                </a:moveTo>
                <a:lnTo>
                  <a:pt x="607311" y="5947462"/>
                </a:lnTo>
                <a:lnTo>
                  <a:pt x="607311" y="0"/>
                </a:lnTo>
                <a:lnTo>
                  <a:pt x="0" y="0"/>
                </a:lnTo>
                <a:lnTo>
                  <a:pt x="0" y="5947462"/>
                </a:lnTo>
                <a:close/>
              </a:path>
            </a:pathLst>
          </a:custGeom>
          <a:solidFill>
            <a:schemeClr val="bg1">
              <a:lumMod val="75000"/>
            </a:schemeClr>
          </a:solidFill>
        </p:spPr>
        <p:txBody>
          <a:bodyPr wrap="square" lIns="0" tIns="0" rIns="0" bIns="0" rtlCol="0"/>
          <a:lstStyle/>
          <a:p>
            <a:endParaRPr/>
          </a:p>
        </p:txBody>
      </p:sp>
      <p:sp>
        <p:nvSpPr>
          <p:cNvPr id="14" name="object 6"/>
          <p:cNvSpPr txBox="1"/>
          <p:nvPr/>
        </p:nvSpPr>
        <p:spPr>
          <a:xfrm>
            <a:off x="13100050" y="7635875"/>
            <a:ext cx="5562600" cy="492443"/>
          </a:xfrm>
          <a:prstGeom prst="rect">
            <a:avLst/>
          </a:prstGeom>
        </p:spPr>
        <p:txBody>
          <a:bodyPr vert="horz" wrap="square" lIns="0" tIns="0" rIns="0" bIns="0" rtlCol="0">
            <a:spAutoFit/>
          </a:bodyPr>
          <a:lstStyle/>
          <a:p>
            <a:pPr marL="12700">
              <a:lnSpc>
                <a:spcPct val="100000"/>
              </a:lnSpc>
            </a:pPr>
            <a:r>
              <a:rPr lang="en-US" sz="3200" b="1" spc="25" dirty="0" smtClean="0">
                <a:latin typeface="Garamond"/>
                <a:cs typeface="Garamond"/>
              </a:rPr>
              <a:t>Insert High Resolution Picture</a:t>
            </a:r>
            <a:endParaRPr sz="3200" dirty="0">
              <a:latin typeface="Garamond"/>
              <a:cs typeface="Garamond"/>
            </a:endParaRPr>
          </a:p>
        </p:txBody>
      </p:sp>
      <p:sp>
        <p:nvSpPr>
          <p:cNvPr id="2" name="Slide Number Placeholder 1"/>
          <p:cNvSpPr>
            <a:spLocks noGrp="1"/>
          </p:cNvSpPr>
          <p:nvPr>
            <p:ph type="sldNum" sz="quarter" idx="7"/>
          </p:nvPr>
        </p:nvSpPr>
        <p:spPr/>
        <p:txBody>
          <a:bodyPr/>
          <a:lstStyle/>
          <a:p>
            <a:fld id="{B6F15528-21DE-4FAA-801E-634DDDAF4B2B}" type="slidenum">
              <a:rPr lang="en-US" smtClean="0"/>
              <a:t>25</a:t>
            </a:fld>
            <a:endParaRPr lang="en-US"/>
          </a:p>
        </p:txBody>
      </p:sp>
    </p:spTree>
    <p:extLst>
      <p:ext uri="{BB962C8B-B14F-4D97-AF65-F5344CB8AC3E}">
        <p14:creationId xmlns:p14="http://schemas.microsoft.com/office/powerpoint/2010/main" val="26504594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bject 3"/>
          <p:cNvSpPr/>
          <p:nvPr/>
        </p:nvSpPr>
        <p:spPr>
          <a:xfrm>
            <a:off x="1136650" y="1670160"/>
            <a:ext cx="18211801" cy="9242315"/>
          </a:xfrm>
          <a:custGeom>
            <a:avLst/>
            <a:gdLst/>
            <a:ahLst/>
            <a:cxnLst/>
            <a:rect l="l" t="t" r="r" b="b"/>
            <a:pathLst>
              <a:path w="6727825" h="11287760">
                <a:moveTo>
                  <a:pt x="0" y="11287614"/>
                </a:moveTo>
                <a:lnTo>
                  <a:pt x="6727669" y="11287614"/>
                </a:lnTo>
                <a:lnTo>
                  <a:pt x="6727669" y="0"/>
                </a:lnTo>
                <a:lnTo>
                  <a:pt x="0" y="0"/>
                </a:lnTo>
                <a:lnTo>
                  <a:pt x="0" y="11287614"/>
                </a:lnTo>
                <a:close/>
              </a:path>
            </a:pathLst>
          </a:custGeom>
          <a:solidFill>
            <a:schemeClr val="accent2">
              <a:lumMod val="60000"/>
              <a:lumOff val="40000"/>
            </a:schemeClr>
          </a:solidFill>
        </p:spPr>
        <p:txBody>
          <a:bodyPr wrap="square" lIns="0" tIns="0" rIns="0" bIns="0" rtlCol="0"/>
          <a:lstStyle/>
          <a:p>
            <a:endParaRPr/>
          </a:p>
        </p:txBody>
      </p:sp>
      <p:sp>
        <p:nvSpPr>
          <p:cNvPr id="4" name="object 4"/>
          <p:cNvSpPr/>
          <p:nvPr/>
        </p:nvSpPr>
        <p:spPr>
          <a:xfrm>
            <a:off x="298378" y="1463675"/>
            <a:ext cx="11774805" cy="1948180"/>
          </a:xfrm>
          <a:custGeom>
            <a:avLst/>
            <a:gdLst/>
            <a:ahLst/>
            <a:cxnLst/>
            <a:rect l="l" t="t" r="r" b="b"/>
            <a:pathLst>
              <a:path w="11774805" h="1948180">
                <a:moveTo>
                  <a:pt x="11774384" y="1947584"/>
                </a:moveTo>
                <a:lnTo>
                  <a:pt x="0" y="1947584"/>
                </a:lnTo>
                <a:lnTo>
                  <a:pt x="0" y="0"/>
                </a:lnTo>
                <a:lnTo>
                  <a:pt x="11774384" y="0"/>
                </a:lnTo>
                <a:lnTo>
                  <a:pt x="11774384" y="1947584"/>
                </a:lnTo>
                <a:close/>
              </a:path>
            </a:pathLst>
          </a:custGeom>
          <a:solidFill>
            <a:schemeClr val="bg1">
              <a:lumMod val="75000"/>
            </a:schemeClr>
          </a:solidFill>
        </p:spPr>
        <p:txBody>
          <a:bodyPr wrap="square" lIns="0" tIns="0" rIns="0" bIns="0" rtlCol="0"/>
          <a:lstStyle/>
          <a:p>
            <a:endParaRPr/>
          </a:p>
        </p:txBody>
      </p:sp>
      <p:pic>
        <p:nvPicPr>
          <p:cNvPr id="1026" name="Picture 2" descr="29336F40-5B91-43C8-93AB-590225DBD1C4-L0-001"/>
          <p:cNvPicPr>
            <a:picLocks noChangeAspect="1" noChangeArrowheads="1"/>
          </p:cNvPicPr>
          <p:nvPr/>
        </p:nvPicPr>
        <p:blipFill rotWithShape="1">
          <a:blip r:embed="rId3">
            <a:extLst>
              <a:ext uri="{28A0092B-C50C-407E-A947-70E740481C1C}">
                <a14:useLocalDpi xmlns:a14="http://schemas.microsoft.com/office/drawing/2010/main" val="0"/>
              </a:ext>
            </a:extLst>
          </a:blip>
          <a:srcRect l="4228" r="3616" b="4299"/>
          <a:stretch/>
        </p:blipFill>
        <p:spPr bwMode="auto">
          <a:xfrm>
            <a:off x="8680450" y="3595858"/>
            <a:ext cx="8229600" cy="7164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bject 2"/>
          <p:cNvSpPr txBox="1">
            <a:spLocks noGrp="1"/>
          </p:cNvSpPr>
          <p:nvPr>
            <p:ph sz="half" idx="2"/>
          </p:nvPr>
        </p:nvSpPr>
        <p:spPr>
          <a:xfrm>
            <a:off x="1898650" y="3935723"/>
            <a:ext cx="5562600" cy="6736460"/>
          </a:xfrm>
          <a:prstGeom prst="rect">
            <a:avLst/>
          </a:prstGeom>
        </p:spPr>
        <p:txBody>
          <a:bodyPr vert="horz" wrap="square" lIns="0" tIns="0" rIns="0" bIns="0" rtlCol="0">
            <a:spAutoFit/>
          </a:bodyPr>
          <a:lstStyle/>
          <a:p>
            <a:pPr marL="12700" marR="5080" algn="just">
              <a:lnSpc>
                <a:spcPct val="125899"/>
              </a:lnSpc>
            </a:pPr>
            <a:r>
              <a:rPr spc="30" dirty="0">
                <a:solidFill>
                  <a:schemeClr val="tx1"/>
                </a:solidFill>
              </a:rPr>
              <a:t>WI</a:t>
            </a:r>
            <a:r>
              <a:rPr spc="-10" dirty="0">
                <a:solidFill>
                  <a:schemeClr val="tx1"/>
                </a:solidFill>
              </a:rPr>
              <a:t>C</a:t>
            </a:r>
            <a:r>
              <a:rPr spc="-90" dirty="0">
                <a:solidFill>
                  <a:schemeClr val="tx1"/>
                </a:solidFill>
              </a:rPr>
              <a:t>CI</a:t>
            </a:r>
            <a:r>
              <a:rPr spc="-105" dirty="0">
                <a:solidFill>
                  <a:schemeClr val="tx1"/>
                </a:solidFill>
              </a:rPr>
              <a:t> </a:t>
            </a:r>
            <a:r>
              <a:rPr dirty="0">
                <a:solidFill>
                  <a:schemeClr val="tx1"/>
                </a:solidFill>
              </a:rPr>
              <a:t>is</a:t>
            </a:r>
            <a:r>
              <a:rPr spc="-105" dirty="0">
                <a:solidFill>
                  <a:schemeClr val="tx1"/>
                </a:solidFill>
              </a:rPr>
              <a:t> </a:t>
            </a:r>
            <a:r>
              <a:rPr spc="50" dirty="0">
                <a:solidFill>
                  <a:schemeClr val="tx1"/>
                </a:solidFill>
              </a:rPr>
              <a:t>supported</a:t>
            </a:r>
            <a:r>
              <a:rPr spc="-105" dirty="0">
                <a:solidFill>
                  <a:schemeClr val="tx1"/>
                </a:solidFill>
              </a:rPr>
              <a:t> </a:t>
            </a:r>
            <a:r>
              <a:rPr spc="-15" dirty="0">
                <a:solidFill>
                  <a:schemeClr val="tx1"/>
                </a:solidFill>
              </a:rPr>
              <a:t>b</a:t>
            </a:r>
            <a:r>
              <a:rPr spc="75" dirty="0">
                <a:solidFill>
                  <a:schemeClr val="tx1"/>
                </a:solidFill>
              </a:rPr>
              <a:t>y</a:t>
            </a:r>
            <a:r>
              <a:rPr spc="-105" dirty="0">
                <a:solidFill>
                  <a:schemeClr val="tx1"/>
                </a:solidFill>
              </a:rPr>
              <a:t> </a:t>
            </a:r>
            <a:r>
              <a:rPr spc="70" dirty="0">
                <a:solidFill>
                  <a:schemeClr val="tx1"/>
                </a:solidFill>
              </a:rPr>
              <a:t>the</a:t>
            </a:r>
            <a:r>
              <a:rPr spc="40" dirty="0">
                <a:solidFill>
                  <a:schemeClr val="tx1"/>
                </a:solidFill>
              </a:rPr>
              <a:t> </a:t>
            </a:r>
            <a:r>
              <a:rPr dirty="0" smtClean="0">
                <a:solidFill>
                  <a:schemeClr val="tx1"/>
                </a:solidFill>
              </a:rPr>
              <a:t>mass</a:t>
            </a:r>
            <a:r>
              <a:rPr spc="-85" dirty="0" smtClean="0">
                <a:solidFill>
                  <a:schemeClr val="tx1"/>
                </a:solidFill>
              </a:rPr>
              <a:t>i</a:t>
            </a:r>
            <a:r>
              <a:rPr spc="-15" dirty="0" smtClean="0">
                <a:solidFill>
                  <a:schemeClr val="tx1"/>
                </a:solidFill>
              </a:rPr>
              <a:t>v</a:t>
            </a:r>
            <a:r>
              <a:rPr spc="35" dirty="0" smtClean="0">
                <a:solidFill>
                  <a:schemeClr val="tx1"/>
                </a:solidFill>
              </a:rPr>
              <a:t>e</a:t>
            </a:r>
            <a:r>
              <a:rPr lang="en-US" spc="35" dirty="0" smtClean="0">
                <a:solidFill>
                  <a:schemeClr val="tx1"/>
                </a:solidFill>
              </a:rPr>
              <a:t> global</a:t>
            </a:r>
            <a:r>
              <a:rPr spc="-105" dirty="0" smtClean="0">
                <a:solidFill>
                  <a:schemeClr val="tx1"/>
                </a:solidFill>
              </a:rPr>
              <a:t> </a:t>
            </a:r>
            <a:r>
              <a:rPr spc="65" dirty="0" smtClean="0">
                <a:solidFill>
                  <a:schemeClr val="tx1"/>
                </a:solidFill>
              </a:rPr>
              <a:t>networks</a:t>
            </a:r>
            <a:r>
              <a:rPr spc="-105" dirty="0" smtClean="0">
                <a:solidFill>
                  <a:schemeClr val="tx1"/>
                </a:solidFill>
              </a:rPr>
              <a:t> </a:t>
            </a:r>
            <a:r>
              <a:rPr spc="75" dirty="0">
                <a:solidFill>
                  <a:schemeClr val="tx1"/>
                </a:solidFill>
              </a:rPr>
              <a:t>of</a:t>
            </a:r>
            <a:r>
              <a:rPr spc="45" dirty="0">
                <a:solidFill>
                  <a:schemeClr val="tx1"/>
                </a:solidFill>
              </a:rPr>
              <a:t> </a:t>
            </a:r>
            <a:r>
              <a:rPr spc="-90" dirty="0">
                <a:solidFill>
                  <a:schemeClr val="tx1"/>
                </a:solidFill>
              </a:rPr>
              <a:t>ALL</a:t>
            </a:r>
            <a:r>
              <a:rPr spc="-105" dirty="0">
                <a:solidFill>
                  <a:schemeClr val="tx1"/>
                </a:solidFill>
              </a:rPr>
              <a:t> </a:t>
            </a:r>
            <a:r>
              <a:rPr spc="-15" dirty="0">
                <a:solidFill>
                  <a:schemeClr val="tx1"/>
                </a:solidFill>
              </a:rPr>
              <a:t>Ladies</a:t>
            </a:r>
            <a:r>
              <a:rPr spc="-105" dirty="0">
                <a:solidFill>
                  <a:schemeClr val="tx1"/>
                </a:solidFill>
              </a:rPr>
              <a:t> </a:t>
            </a:r>
            <a:r>
              <a:rPr spc="-15" dirty="0">
                <a:solidFill>
                  <a:schemeClr val="tx1"/>
                </a:solidFill>
              </a:rPr>
              <a:t>League</a:t>
            </a:r>
            <a:r>
              <a:rPr spc="-105" dirty="0">
                <a:solidFill>
                  <a:schemeClr val="tx1"/>
                </a:solidFill>
              </a:rPr>
              <a:t> </a:t>
            </a:r>
            <a:r>
              <a:rPr spc="-120" dirty="0">
                <a:solidFill>
                  <a:schemeClr val="tx1"/>
                </a:solidFill>
              </a:rPr>
              <a:t>(ALL),</a:t>
            </a:r>
            <a:r>
              <a:rPr spc="-65" dirty="0">
                <a:solidFill>
                  <a:schemeClr val="tx1"/>
                </a:solidFill>
              </a:rPr>
              <a:t> </a:t>
            </a:r>
            <a:r>
              <a:rPr spc="85" dirty="0">
                <a:solidFill>
                  <a:schemeClr val="tx1"/>
                </a:solidFill>
              </a:rPr>
              <a:t>Women</a:t>
            </a:r>
            <a:r>
              <a:rPr spc="-105" dirty="0">
                <a:solidFill>
                  <a:schemeClr val="tx1"/>
                </a:solidFill>
              </a:rPr>
              <a:t> </a:t>
            </a:r>
            <a:r>
              <a:rPr spc="-175" dirty="0">
                <a:solidFill>
                  <a:schemeClr val="tx1"/>
                </a:solidFill>
              </a:rPr>
              <a:t>E</a:t>
            </a:r>
            <a:r>
              <a:rPr spc="-145" dirty="0">
                <a:solidFill>
                  <a:schemeClr val="tx1"/>
                </a:solidFill>
              </a:rPr>
              <a:t>c</a:t>
            </a:r>
            <a:r>
              <a:rPr spc="40" dirty="0">
                <a:solidFill>
                  <a:schemeClr val="tx1"/>
                </a:solidFill>
              </a:rPr>
              <a:t>onomic</a:t>
            </a:r>
            <a:r>
              <a:rPr spc="-105" dirty="0">
                <a:solidFill>
                  <a:schemeClr val="tx1"/>
                </a:solidFill>
              </a:rPr>
              <a:t> </a:t>
            </a:r>
            <a:r>
              <a:rPr spc="-285" dirty="0">
                <a:solidFill>
                  <a:schemeClr val="tx1"/>
                </a:solidFill>
              </a:rPr>
              <a:t>F</a:t>
            </a:r>
            <a:r>
              <a:rPr spc="75" dirty="0">
                <a:solidFill>
                  <a:schemeClr val="tx1"/>
                </a:solidFill>
              </a:rPr>
              <a:t>orum</a:t>
            </a:r>
            <a:r>
              <a:rPr spc="30" dirty="0">
                <a:solidFill>
                  <a:schemeClr val="tx1"/>
                </a:solidFill>
              </a:rPr>
              <a:t> </a:t>
            </a:r>
            <a:r>
              <a:rPr spc="-90" dirty="0">
                <a:solidFill>
                  <a:schemeClr val="tx1"/>
                </a:solidFill>
              </a:rPr>
              <a:t>(WEF),</a:t>
            </a:r>
            <a:r>
              <a:rPr spc="-105" dirty="0">
                <a:solidFill>
                  <a:schemeClr val="tx1"/>
                </a:solidFill>
              </a:rPr>
              <a:t> </a:t>
            </a:r>
            <a:r>
              <a:rPr spc="55" dirty="0">
                <a:solidFill>
                  <a:schemeClr val="tx1"/>
                </a:solidFill>
              </a:rPr>
              <a:t>and</a:t>
            </a:r>
            <a:r>
              <a:rPr spc="-105" dirty="0">
                <a:solidFill>
                  <a:schemeClr val="tx1"/>
                </a:solidFill>
              </a:rPr>
              <a:t> </a:t>
            </a:r>
            <a:r>
              <a:rPr spc="-150" dirty="0">
                <a:solidFill>
                  <a:schemeClr val="tx1"/>
                </a:solidFill>
              </a:rPr>
              <a:t>SHE</a:t>
            </a:r>
            <a:r>
              <a:rPr spc="-135" dirty="0">
                <a:solidFill>
                  <a:schemeClr val="tx1"/>
                </a:solidFill>
              </a:rPr>
              <a:t>c</a:t>
            </a:r>
            <a:r>
              <a:rPr spc="25" dirty="0">
                <a:solidFill>
                  <a:schemeClr val="tx1"/>
                </a:solidFill>
              </a:rPr>
              <a:t>onomy.</a:t>
            </a:r>
          </a:p>
          <a:p>
            <a:pPr algn="just">
              <a:lnSpc>
                <a:spcPct val="100000"/>
              </a:lnSpc>
              <a:spcBef>
                <a:spcPts val="40"/>
              </a:spcBef>
            </a:pPr>
            <a:endParaRPr sz="2950" dirty="0">
              <a:solidFill>
                <a:schemeClr val="tx1"/>
              </a:solidFill>
              <a:latin typeface="Times New Roman"/>
              <a:cs typeface="Times New Roman"/>
            </a:endParaRPr>
          </a:p>
          <a:p>
            <a:pPr marL="12700" marR="136525" algn="just">
              <a:lnSpc>
                <a:spcPct val="125899"/>
              </a:lnSpc>
            </a:pPr>
            <a:r>
              <a:rPr spc="-90" dirty="0">
                <a:solidFill>
                  <a:schemeClr val="tx1"/>
                </a:solidFill>
              </a:rPr>
              <a:t>ALL</a:t>
            </a:r>
            <a:r>
              <a:rPr spc="-105" dirty="0">
                <a:solidFill>
                  <a:schemeClr val="tx1"/>
                </a:solidFill>
              </a:rPr>
              <a:t> </a:t>
            </a:r>
            <a:r>
              <a:rPr b="0" spc="85" dirty="0">
                <a:solidFill>
                  <a:schemeClr val="tx1"/>
                </a:solidFill>
                <a:latin typeface="Garamond"/>
                <a:cs typeface="Garamond"/>
              </a:rPr>
              <a:t>is</a:t>
            </a:r>
            <a:r>
              <a:rPr b="0" spc="-105" dirty="0">
                <a:solidFill>
                  <a:schemeClr val="tx1"/>
                </a:solidFill>
                <a:latin typeface="Garamond"/>
                <a:cs typeface="Garamond"/>
              </a:rPr>
              <a:t> </a:t>
            </a:r>
            <a:r>
              <a:rPr b="0" spc="185" dirty="0">
                <a:solidFill>
                  <a:schemeClr val="tx1"/>
                </a:solidFill>
                <a:latin typeface="Garamond"/>
                <a:cs typeface="Garamond"/>
              </a:rPr>
              <a:t>a</a:t>
            </a:r>
            <a:r>
              <a:rPr b="0" spc="-105" dirty="0">
                <a:solidFill>
                  <a:schemeClr val="tx1"/>
                </a:solidFill>
                <a:latin typeface="Garamond"/>
                <a:cs typeface="Garamond"/>
              </a:rPr>
              <a:t> </a:t>
            </a:r>
            <a:r>
              <a:rPr b="0" spc="125" dirty="0">
                <a:solidFill>
                  <a:schemeClr val="tx1"/>
                </a:solidFill>
                <a:latin typeface="Garamond"/>
                <a:cs typeface="Garamond"/>
              </a:rPr>
              <a:t>m</a:t>
            </a:r>
            <a:r>
              <a:rPr b="0" spc="25" dirty="0">
                <a:solidFill>
                  <a:schemeClr val="tx1"/>
                </a:solidFill>
                <a:latin typeface="Garamond"/>
                <a:cs typeface="Garamond"/>
              </a:rPr>
              <a:t>o</a:t>
            </a:r>
            <a:r>
              <a:rPr b="0" spc="-60" dirty="0">
                <a:solidFill>
                  <a:schemeClr val="tx1"/>
                </a:solidFill>
                <a:latin typeface="Garamond"/>
                <a:cs typeface="Garamond"/>
              </a:rPr>
              <a:t>v</a:t>
            </a:r>
            <a:r>
              <a:rPr b="0" spc="140" dirty="0">
                <a:solidFill>
                  <a:schemeClr val="tx1"/>
                </a:solidFill>
                <a:latin typeface="Garamond"/>
                <a:cs typeface="Garamond"/>
              </a:rPr>
              <a:t>eme</a:t>
            </a:r>
            <a:r>
              <a:rPr b="0" spc="105" dirty="0">
                <a:solidFill>
                  <a:schemeClr val="tx1"/>
                </a:solidFill>
                <a:latin typeface="Garamond"/>
                <a:cs typeface="Garamond"/>
              </a:rPr>
              <a:t>n</a:t>
            </a:r>
            <a:r>
              <a:rPr b="0" spc="35" dirty="0">
                <a:solidFill>
                  <a:schemeClr val="tx1"/>
                </a:solidFill>
                <a:latin typeface="Garamond"/>
                <a:cs typeface="Garamond"/>
              </a:rPr>
              <a:t>t</a:t>
            </a:r>
            <a:r>
              <a:rPr b="0" spc="-105" dirty="0">
                <a:solidFill>
                  <a:schemeClr val="tx1"/>
                </a:solidFill>
                <a:latin typeface="Garamond"/>
                <a:cs typeface="Garamond"/>
              </a:rPr>
              <a:t> </a:t>
            </a:r>
            <a:r>
              <a:rPr b="0" spc="-15" dirty="0">
                <a:solidFill>
                  <a:schemeClr val="tx1"/>
                </a:solidFill>
                <a:latin typeface="Garamond"/>
                <a:cs typeface="Garamond"/>
              </a:rPr>
              <a:t>of</a:t>
            </a:r>
            <a:r>
              <a:rPr b="0" spc="-105" dirty="0">
                <a:solidFill>
                  <a:schemeClr val="tx1"/>
                </a:solidFill>
                <a:latin typeface="Garamond"/>
                <a:cs typeface="Garamond"/>
              </a:rPr>
              <a:t> </a:t>
            </a:r>
            <a:r>
              <a:rPr b="0" spc="85" dirty="0">
                <a:solidFill>
                  <a:schemeClr val="tx1"/>
                </a:solidFill>
                <a:latin typeface="Garamond"/>
                <a:cs typeface="Garamond"/>
              </a:rPr>
              <a:t>‘Sis</a:t>
            </a:r>
            <a:r>
              <a:rPr b="0" spc="45" dirty="0">
                <a:solidFill>
                  <a:schemeClr val="tx1"/>
                </a:solidFill>
                <a:latin typeface="Garamond"/>
                <a:cs typeface="Garamond"/>
              </a:rPr>
              <a:t>t</a:t>
            </a:r>
            <a:r>
              <a:rPr b="0" spc="145" dirty="0">
                <a:solidFill>
                  <a:schemeClr val="tx1"/>
                </a:solidFill>
                <a:latin typeface="Garamond"/>
                <a:cs typeface="Garamond"/>
              </a:rPr>
              <a:t>e</a:t>
            </a:r>
            <a:r>
              <a:rPr b="0" spc="70" dirty="0">
                <a:solidFill>
                  <a:schemeClr val="tx1"/>
                </a:solidFill>
                <a:latin typeface="Garamond"/>
                <a:cs typeface="Garamond"/>
              </a:rPr>
              <a:t>r</a:t>
            </a:r>
            <a:r>
              <a:rPr b="0" spc="55" dirty="0">
                <a:solidFill>
                  <a:schemeClr val="tx1"/>
                </a:solidFill>
                <a:latin typeface="Garamond"/>
                <a:cs typeface="Garamond"/>
              </a:rPr>
              <a:t>s</a:t>
            </a:r>
            <a:r>
              <a:rPr b="0" spc="40" dirty="0">
                <a:solidFill>
                  <a:schemeClr val="tx1"/>
                </a:solidFill>
                <a:latin typeface="Garamond"/>
                <a:cs typeface="Garamond"/>
              </a:rPr>
              <a:t> </a:t>
            </a:r>
            <a:r>
              <a:rPr b="0" spc="45" dirty="0">
                <a:solidFill>
                  <a:schemeClr val="tx1"/>
                </a:solidFill>
                <a:latin typeface="Garamond"/>
                <a:cs typeface="Garamond"/>
              </a:rPr>
              <a:t>B</a:t>
            </a:r>
            <a:r>
              <a:rPr b="0" spc="-25" dirty="0">
                <a:solidFill>
                  <a:schemeClr val="tx1"/>
                </a:solidFill>
                <a:latin typeface="Garamond"/>
                <a:cs typeface="Garamond"/>
              </a:rPr>
              <a:t>e</a:t>
            </a:r>
            <a:r>
              <a:rPr b="0" spc="120" dirty="0">
                <a:solidFill>
                  <a:schemeClr val="tx1"/>
                </a:solidFill>
                <a:latin typeface="Garamond"/>
                <a:cs typeface="Garamond"/>
              </a:rPr>
              <a:t>y</a:t>
            </a:r>
            <a:r>
              <a:rPr b="0" spc="95" dirty="0">
                <a:solidFill>
                  <a:schemeClr val="tx1"/>
                </a:solidFill>
                <a:latin typeface="Garamond"/>
                <a:cs typeface="Garamond"/>
              </a:rPr>
              <a:t>ond</a:t>
            </a:r>
            <a:r>
              <a:rPr b="0" spc="-105" dirty="0">
                <a:solidFill>
                  <a:schemeClr val="tx1"/>
                </a:solidFill>
                <a:latin typeface="Garamond"/>
                <a:cs typeface="Garamond"/>
              </a:rPr>
              <a:t> </a:t>
            </a:r>
            <a:r>
              <a:rPr b="0" spc="45" dirty="0">
                <a:solidFill>
                  <a:schemeClr val="tx1"/>
                </a:solidFill>
                <a:latin typeface="Garamond"/>
                <a:cs typeface="Garamond"/>
              </a:rPr>
              <a:t>Bo</a:t>
            </a:r>
            <a:r>
              <a:rPr b="0" spc="-45" dirty="0">
                <a:solidFill>
                  <a:schemeClr val="tx1"/>
                </a:solidFill>
                <a:latin typeface="Garamond"/>
                <a:cs typeface="Garamond"/>
              </a:rPr>
              <a:t>r</a:t>
            </a:r>
            <a:r>
              <a:rPr b="0" spc="145" dirty="0">
                <a:solidFill>
                  <a:schemeClr val="tx1"/>
                </a:solidFill>
                <a:latin typeface="Garamond"/>
                <a:cs typeface="Garamond"/>
              </a:rPr>
              <a:t>de</a:t>
            </a:r>
            <a:r>
              <a:rPr b="0" spc="60" dirty="0">
                <a:solidFill>
                  <a:schemeClr val="tx1"/>
                </a:solidFill>
                <a:latin typeface="Garamond"/>
                <a:cs typeface="Garamond"/>
              </a:rPr>
              <a:t>r</a:t>
            </a:r>
            <a:r>
              <a:rPr b="0" spc="20" dirty="0">
                <a:solidFill>
                  <a:schemeClr val="tx1"/>
                </a:solidFill>
                <a:latin typeface="Garamond"/>
                <a:cs typeface="Garamond"/>
              </a:rPr>
              <a:t>s.’</a:t>
            </a:r>
          </a:p>
          <a:p>
            <a:pPr marL="12700" marR="368935" algn="just">
              <a:lnSpc>
                <a:spcPct val="125899"/>
              </a:lnSpc>
            </a:pPr>
            <a:endParaRPr lang="en-US" spc="-40" dirty="0" smtClean="0">
              <a:solidFill>
                <a:schemeClr val="tx1"/>
              </a:solidFill>
            </a:endParaRPr>
          </a:p>
          <a:p>
            <a:pPr marL="12700" marR="368935" algn="just">
              <a:lnSpc>
                <a:spcPct val="125899"/>
              </a:lnSpc>
            </a:pPr>
            <a:r>
              <a:rPr spc="-40" dirty="0" smtClean="0">
                <a:solidFill>
                  <a:schemeClr val="tx1"/>
                </a:solidFill>
              </a:rPr>
              <a:t>WEF</a:t>
            </a:r>
            <a:r>
              <a:rPr spc="-105" dirty="0" smtClean="0">
                <a:solidFill>
                  <a:schemeClr val="tx1"/>
                </a:solidFill>
              </a:rPr>
              <a:t> </a:t>
            </a:r>
            <a:r>
              <a:rPr b="0" spc="85" dirty="0">
                <a:solidFill>
                  <a:schemeClr val="tx1"/>
                </a:solidFill>
                <a:latin typeface="Garamond"/>
                <a:cs typeface="Garamond"/>
              </a:rPr>
              <a:t>is</a:t>
            </a:r>
            <a:r>
              <a:rPr b="0" spc="-105" dirty="0">
                <a:solidFill>
                  <a:schemeClr val="tx1"/>
                </a:solidFill>
                <a:latin typeface="Garamond"/>
                <a:cs typeface="Garamond"/>
              </a:rPr>
              <a:t> </a:t>
            </a:r>
            <a:r>
              <a:rPr b="0" spc="185" dirty="0">
                <a:solidFill>
                  <a:schemeClr val="tx1"/>
                </a:solidFill>
                <a:latin typeface="Garamond"/>
                <a:cs typeface="Garamond"/>
              </a:rPr>
              <a:t>a</a:t>
            </a:r>
            <a:r>
              <a:rPr b="0" spc="-105" dirty="0">
                <a:solidFill>
                  <a:schemeClr val="tx1"/>
                </a:solidFill>
                <a:latin typeface="Garamond"/>
                <a:cs typeface="Garamond"/>
              </a:rPr>
              <a:t> </a:t>
            </a:r>
            <a:r>
              <a:rPr b="0" spc="135" dirty="0">
                <a:solidFill>
                  <a:schemeClr val="tx1"/>
                </a:solidFill>
                <a:latin typeface="Garamond"/>
                <a:cs typeface="Garamond"/>
              </a:rPr>
              <a:t>pla</a:t>
            </a:r>
            <a:r>
              <a:rPr b="0" spc="60" dirty="0">
                <a:solidFill>
                  <a:schemeClr val="tx1"/>
                </a:solidFill>
                <a:latin typeface="Garamond"/>
                <a:cs typeface="Garamond"/>
              </a:rPr>
              <a:t>tform</a:t>
            </a:r>
            <a:r>
              <a:rPr b="0" spc="-105" dirty="0">
                <a:solidFill>
                  <a:schemeClr val="tx1"/>
                </a:solidFill>
                <a:latin typeface="Garamond"/>
                <a:cs typeface="Garamond"/>
              </a:rPr>
              <a:t> </a:t>
            </a:r>
            <a:r>
              <a:rPr b="0" spc="40" dirty="0">
                <a:solidFill>
                  <a:schemeClr val="tx1"/>
                </a:solidFill>
                <a:latin typeface="Garamond"/>
                <a:cs typeface="Garamond"/>
              </a:rPr>
              <a:t>for</a:t>
            </a:r>
            <a:r>
              <a:rPr b="0" spc="25" dirty="0">
                <a:solidFill>
                  <a:schemeClr val="tx1"/>
                </a:solidFill>
                <a:latin typeface="Garamond"/>
                <a:cs typeface="Garamond"/>
              </a:rPr>
              <a:t> </a:t>
            </a:r>
            <a:r>
              <a:rPr b="0" spc="85" dirty="0">
                <a:solidFill>
                  <a:schemeClr val="tx1"/>
                </a:solidFill>
                <a:latin typeface="Garamond"/>
                <a:cs typeface="Garamond"/>
              </a:rPr>
              <a:t>‘Business</a:t>
            </a:r>
            <a:r>
              <a:rPr b="0" spc="-105" dirty="0">
                <a:solidFill>
                  <a:schemeClr val="tx1"/>
                </a:solidFill>
                <a:latin typeface="Garamond"/>
                <a:cs typeface="Garamond"/>
              </a:rPr>
              <a:t> </a:t>
            </a:r>
            <a:r>
              <a:rPr b="0" spc="45" dirty="0">
                <a:solidFill>
                  <a:schemeClr val="tx1"/>
                </a:solidFill>
                <a:latin typeface="Garamond"/>
                <a:cs typeface="Garamond"/>
              </a:rPr>
              <a:t>B</a:t>
            </a:r>
            <a:r>
              <a:rPr b="0" spc="-25" dirty="0">
                <a:solidFill>
                  <a:schemeClr val="tx1"/>
                </a:solidFill>
                <a:latin typeface="Garamond"/>
                <a:cs typeface="Garamond"/>
              </a:rPr>
              <a:t>e</a:t>
            </a:r>
            <a:r>
              <a:rPr b="0" spc="120" dirty="0">
                <a:solidFill>
                  <a:schemeClr val="tx1"/>
                </a:solidFill>
                <a:latin typeface="Garamond"/>
                <a:cs typeface="Garamond"/>
              </a:rPr>
              <a:t>y</a:t>
            </a:r>
            <a:r>
              <a:rPr b="0" spc="95" dirty="0">
                <a:solidFill>
                  <a:schemeClr val="tx1"/>
                </a:solidFill>
                <a:latin typeface="Garamond"/>
                <a:cs typeface="Garamond"/>
              </a:rPr>
              <a:t>ond</a:t>
            </a:r>
            <a:r>
              <a:rPr b="0" spc="-105" dirty="0">
                <a:solidFill>
                  <a:schemeClr val="tx1"/>
                </a:solidFill>
                <a:latin typeface="Garamond"/>
                <a:cs typeface="Garamond"/>
              </a:rPr>
              <a:t> </a:t>
            </a:r>
            <a:r>
              <a:rPr b="0" spc="45" dirty="0">
                <a:solidFill>
                  <a:schemeClr val="tx1"/>
                </a:solidFill>
                <a:latin typeface="Garamond"/>
                <a:cs typeface="Garamond"/>
              </a:rPr>
              <a:t>Bo</a:t>
            </a:r>
            <a:r>
              <a:rPr b="0" spc="-45" dirty="0">
                <a:solidFill>
                  <a:schemeClr val="tx1"/>
                </a:solidFill>
                <a:latin typeface="Garamond"/>
                <a:cs typeface="Garamond"/>
              </a:rPr>
              <a:t>r</a:t>
            </a:r>
            <a:r>
              <a:rPr b="0" spc="145" dirty="0">
                <a:solidFill>
                  <a:schemeClr val="tx1"/>
                </a:solidFill>
                <a:latin typeface="Garamond"/>
                <a:cs typeface="Garamond"/>
              </a:rPr>
              <a:t>de</a:t>
            </a:r>
            <a:r>
              <a:rPr b="0" spc="60" dirty="0">
                <a:solidFill>
                  <a:schemeClr val="tx1"/>
                </a:solidFill>
                <a:latin typeface="Garamond"/>
                <a:cs typeface="Garamond"/>
              </a:rPr>
              <a:t>r</a:t>
            </a:r>
            <a:r>
              <a:rPr b="0" spc="20" dirty="0">
                <a:solidFill>
                  <a:schemeClr val="tx1"/>
                </a:solidFill>
                <a:latin typeface="Garamond"/>
                <a:cs typeface="Garamond"/>
              </a:rPr>
              <a:t>s.’ </a:t>
            </a:r>
            <a:r>
              <a:rPr spc="-150" dirty="0">
                <a:solidFill>
                  <a:schemeClr val="tx1"/>
                </a:solidFill>
              </a:rPr>
              <a:t>SHE</a:t>
            </a:r>
            <a:r>
              <a:rPr spc="-135" dirty="0">
                <a:solidFill>
                  <a:schemeClr val="tx1"/>
                </a:solidFill>
              </a:rPr>
              <a:t>c</a:t>
            </a:r>
            <a:r>
              <a:rPr spc="45" dirty="0">
                <a:solidFill>
                  <a:schemeClr val="tx1"/>
                </a:solidFill>
              </a:rPr>
              <a:t>onomy</a:t>
            </a:r>
            <a:r>
              <a:rPr spc="-105" dirty="0">
                <a:solidFill>
                  <a:schemeClr val="tx1"/>
                </a:solidFill>
              </a:rPr>
              <a:t> </a:t>
            </a:r>
            <a:r>
              <a:rPr b="0" spc="85" dirty="0">
                <a:solidFill>
                  <a:schemeClr val="tx1"/>
                </a:solidFill>
                <a:latin typeface="Garamond"/>
                <a:cs typeface="Garamond"/>
              </a:rPr>
              <a:t>is</a:t>
            </a:r>
            <a:r>
              <a:rPr b="0" spc="-105" dirty="0">
                <a:solidFill>
                  <a:schemeClr val="tx1"/>
                </a:solidFill>
                <a:latin typeface="Garamond"/>
                <a:cs typeface="Garamond"/>
              </a:rPr>
              <a:t> </a:t>
            </a:r>
            <a:r>
              <a:rPr b="0" spc="55" dirty="0">
                <a:solidFill>
                  <a:schemeClr val="tx1"/>
                </a:solidFill>
                <a:latin typeface="Garamond"/>
                <a:cs typeface="Garamond"/>
              </a:rPr>
              <a:t>e-</a:t>
            </a:r>
            <a:r>
              <a:rPr b="0" spc="35" dirty="0">
                <a:solidFill>
                  <a:schemeClr val="tx1"/>
                </a:solidFill>
                <a:latin typeface="Garamond"/>
                <a:cs typeface="Garamond"/>
              </a:rPr>
              <a:t>c</a:t>
            </a:r>
            <a:r>
              <a:rPr b="0" spc="130" dirty="0">
                <a:solidFill>
                  <a:schemeClr val="tx1"/>
                </a:solidFill>
                <a:latin typeface="Garamond"/>
                <a:cs typeface="Garamond"/>
              </a:rPr>
              <a:t>omme</a:t>
            </a:r>
            <a:r>
              <a:rPr b="0" dirty="0">
                <a:solidFill>
                  <a:schemeClr val="tx1"/>
                </a:solidFill>
                <a:latin typeface="Garamond"/>
                <a:cs typeface="Garamond"/>
              </a:rPr>
              <a:t>r</a:t>
            </a:r>
            <a:r>
              <a:rPr b="0" spc="25" dirty="0">
                <a:solidFill>
                  <a:schemeClr val="tx1"/>
                </a:solidFill>
                <a:latin typeface="Garamond"/>
                <a:cs typeface="Garamond"/>
              </a:rPr>
              <a:t>c</a:t>
            </a:r>
            <a:r>
              <a:rPr b="0" spc="135" dirty="0">
                <a:solidFill>
                  <a:schemeClr val="tx1"/>
                </a:solidFill>
                <a:latin typeface="Garamond"/>
                <a:cs typeface="Garamond"/>
              </a:rPr>
              <a:t>e</a:t>
            </a:r>
            <a:r>
              <a:rPr b="0" spc="80" dirty="0">
                <a:solidFill>
                  <a:schemeClr val="tx1"/>
                </a:solidFill>
                <a:latin typeface="Garamond"/>
                <a:cs typeface="Garamond"/>
              </a:rPr>
              <a:t> </a:t>
            </a:r>
            <a:r>
              <a:rPr b="0" spc="40" dirty="0">
                <a:solidFill>
                  <a:schemeClr val="tx1"/>
                </a:solidFill>
                <a:latin typeface="Garamond"/>
                <a:cs typeface="Garamond"/>
              </a:rPr>
              <a:t>for</a:t>
            </a:r>
            <a:r>
              <a:rPr b="0" spc="-105" dirty="0">
                <a:solidFill>
                  <a:schemeClr val="tx1"/>
                </a:solidFill>
                <a:latin typeface="Garamond"/>
                <a:cs typeface="Garamond"/>
              </a:rPr>
              <a:t> </a:t>
            </a:r>
            <a:r>
              <a:rPr b="0" spc="90" dirty="0">
                <a:solidFill>
                  <a:schemeClr val="tx1"/>
                </a:solidFill>
                <a:latin typeface="Garamond"/>
                <a:cs typeface="Garamond"/>
              </a:rPr>
              <a:t>w</a:t>
            </a:r>
            <a:r>
              <a:rPr b="0" spc="114" dirty="0">
                <a:solidFill>
                  <a:schemeClr val="tx1"/>
                </a:solidFill>
                <a:latin typeface="Garamond"/>
                <a:cs typeface="Garamond"/>
              </a:rPr>
              <a:t>omen</a:t>
            </a:r>
            <a:r>
              <a:rPr b="0" spc="-105" dirty="0">
                <a:solidFill>
                  <a:schemeClr val="tx1"/>
                </a:solidFill>
                <a:latin typeface="Garamond"/>
                <a:cs typeface="Garamond"/>
              </a:rPr>
              <a:t> </a:t>
            </a:r>
            <a:r>
              <a:rPr b="0" spc="90" dirty="0">
                <a:solidFill>
                  <a:schemeClr val="tx1"/>
                </a:solidFill>
                <a:latin typeface="Garamond"/>
                <a:cs typeface="Garamond"/>
              </a:rPr>
              <a:t>w</a:t>
            </a:r>
            <a:r>
              <a:rPr b="0" spc="125" dirty="0">
                <a:solidFill>
                  <a:schemeClr val="tx1"/>
                </a:solidFill>
                <a:latin typeface="Garamond"/>
                <a:cs typeface="Garamond"/>
              </a:rPr>
              <a:t>orldwide</a:t>
            </a:r>
            <a:r>
              <a:rPr b="0" spc="-105" dirty="0">
                <a:solidFill>
                  <a:schemeClr val="tx1"/>
                </a:solidFill>
                <a:latin typeface="Garamond"/>
                <a:cs typeface="Garamond"/>
              </a:rPr>
              <a:t> </a:t>
            </a:r>
            <a:r>
              <a:rPr b="0" spc="135" dirty="0">
                <a:solidFill>
                  <a:schemeClr val="tx1"/>
                </a:solidFill>
                <a:latin typeface="Garamond"/>
                <a:cs typeface="Garamond"/>
              </a:rPr>
              <a:t>in</a:t>
            </a:r>
            <a:r>
              <a:rPr b="0" spc="90" dirty="0">
                <a:solidFill>
                  <a:schemeClr val="tx1"/>
                </a:solidFill>
                <a:latin typeface="Garamond"/>
                <a:cs typeface="Garamond"/>
              </a:rPr>
              <a:t> </a:t>
            </a:r>
            <a:r>
              <a:rPr b="0" spc="10" dirty="0">
                <a:solidFill>
                  <a:schemeClr val="tx1"/>
                </a:solidFill>
                <a:latin typeface="Garamond"/>
                <a:cs typeface="Garamond"/>
              </a:rPr>
              <a:t>Goods</a:t>
            </a:r>
            <a:r>
              <a:rPr b="0" spc="-105" dirty="0">
                <a:solidFill>
                  <a:schemeClr val="tx1"/>
                </a:solidFill>
                <a:latin typeface="Garamond"/>
                <a:cs typeface="Garamond"/>
              </a:rPr>
              <a:t> </a:t>
            </a:r>
            <a:r>
              <a:rPr b="0" spc="-60" dirty="0">
                <a:solidFill>
                  <a:schemeClr val="tx1"/>
                </a:solidFill>
                <a:latin typeface="Garamond"/>
                <a:cs typeface="Garamond"/>
              </a:rPr>
              <a:t>&amp;</a:t>
            </a:r>
            <a:r>
              <a:rPr b="0" spc="-105" dirty="0">
                <a:solidFill>
                  <a:schemeClr val="tx1"/>
                </a:solidFill>
                <a:latin typeface="Garamond"/>
                <a:cs typeface="Garamond"/>
              </a:rPr>
              <a:t> </a:t>
            </a:r>
            <a:r>
              <a:rPr b="0" spc="100" dirty="0" smtClean="0">
                <a:solidFill>
                  <a:schemeClr val="tx1"/>
                </a:solidFill>
                <a:latin typeface="Garamond"/>
                <a:cs typeface="Garamond"/>
              </a:rPr>
              <a:t>Servi</a:t>
            </a:r>
            <a:r>
              <a:rPr b="0" spc="80" dirty="0" smtClean="0">
                <a:solidFill>
                  <a:schemeClr val="tx1"/>
                </a:solidFill>
                <a:latin typeface="Garamond"/>
                <a:cs typeface="Garamond"/>
              </a:rPr>
              <a:t>c</a:t>
            </a:r>
            <a:r>
              <a:rPr b="0" spc="60" dirty="0" smtClean="0">
                <a:solidFill>
                  <a:schemeClr val="tx1"/>
                </a:solidFill>
                <a:latin typeface="Garamond"/>
                <a:cs typeface="Garamond"/>
              </a:rPr>
              <a:t>es</a:t>
            </a:r>
            <a:r>
              <a:rPr lang="en-US" b="0" spc="60" dirty="0" smtClean="0">
                <a:solidFill>
                  <a:schemeClr val="tx1"/>
                </a:solidFill>
                <a:latin typeface="Garamond"/>
                <a:cs typeface="Garamond"/>
              </a:rPr>
              <a:t> for ‘Commerce </a:t>
            </a:r>
            <a:r>
              <a:rPr lang="en-US" b="0" spc="60" dirty="0">
                <a:solidFill>
                  <a:schemeClr val="tx1"/>
                </a:solidFill>
              </a:rPr>
              <a:t>B</a:t>
            </a:r>
            <a:r>
              <a:rPr lang="en-US" b="0" spc="60" dirty="0" smtClean="0">
                <a:solidFill>
                  <a:schemeClr val="tx1"/>
                </a:solidFill>
                <a:latin typeface="Garamond"/>
                <a:cs typeface="Garamond"/>
              </a:rPr>
              <a:t>eyond </a:t>
            </a:r>
            <a:r>
              <a:rPr lang="en-US" b="0" spc="60" dirty="0" smtClean="0">
                <a:solidFill>
                  <a:schemeClr val="tx1"/>
                </a:solidFill>
              </a:rPr>
              <a:t>B</a:t>
            </a:r>
            <a:r>
              <a:rPr lang="en-US" b="0" spc="60" dirty="0" smtClean="0">
                <a:solidFill>
                  <a:schemeClr val="tx1"/>
                </a:solidFill>
                <a:latin typeface="Garamond"/>
                <a:cs typeface="Garamond"/>
              </a:rPr>
              <a:t>orders’</a:t>
            </a:r>
            <a:endParaRPr b="0" spc="60" dirty="0">
              <a:solidFill>
                <a:schemeClr val="tx1"/>
              </a:solidFill>
              <a:latin typeface="Garamond"/>
              <a:cs typeface="Garamond"/>
            </a:endParaRPr>
          </a:p>
        </p:txBody>
      </p:sp>
      <p:sp>
        <p:nvSpPr>
          <p:cNvPr id="5" name="object 5"/>
          <p:cNvSpPr txBox="1">
            <a:spLocks noGrp="1"/>
          </p:cNvSpPr>
          <p:nvPr>
            <p:ph type="title"/>
          </p:nvPr>
        </p:nvSpPr>
        <p:spPr>
          <a:xfrm>
            <a:off x="1381085" y="1670160"/>
            <a:ext cx="17341928" cy="2780029"/>
          </a:xfrm>
          <a:prstGeom prst="rect">
            <a:avLst/>
          </a:prstGeom>
        </p:spPr>
        <p:txBody>
          <a:bodyPr vert="horz" wrap="square" lIns="0" tIns="227493" rIns="0" bIns="0" rtlCol="0">
            <a:spAutoFit/>
          </a:bodyPr>
          <a:lstStyle/>
          <a:p>
            <a:pPr marL="513715">
              <a:lnSpc>
                <a:spcPct val="100000"/>
              </a:lnSpc>
            </a:pPr>
            <a:r>
              <a:rPr spc="780" dirty="0"/>
              <a:t>S</a:t>
            </a:r>
            <a:r>
              <a:rPr spc="480" dirty="0"/>
              <a:t>U</a:t>
            </a:r>
            <a:r>
              <a:rPr spc="265" dirty="0"/>
              <a:t>PP</a:t>
            </a:r>
            <a:r>
              <a:rPr spc="110" dirty="0"/>
              <a:t>O</a:t>
            </a:r>
            <a:r>
              <a:rPr spc="-114" dirty="0"/>
              <a:t>R</a:t>
            </a:r>
            <a:r>
              <a:rPr spc="295" dirty="0"/>
              <a:t>T</a:t>
            </a:r>
            <a:r>
              <a:rPr spc="-430" dirty="0"/>
              <a:t>E</a:t>
            </a:r>
            <a:r>
              <a:rPr spc="-220" dirty="0"/>
              <a:t>D</a:t>
            </a:r>
            <a:r>
              <a:rPr spc="735" dirty="0"/>
              <a:t> </a:t>
            </a:r>
            <a:r>
              <a:rPr spc="-430" dirty="0"/>
              <a:t>B</a:t>
            </a:r>
            <a:r>
              <a:rPr spc="-305" dirty="0"/>
              <a:t>Y</a:t>
            </a:r>
          </a:p>
        </p:txBody>
      </p:sp>
      <p:sp>
        <p:nvSpPr>
          <p:cNvPr id="12" name="object 13"/>
          <p:cNvSpPr/>
          <p:nvPr/>
        </p:nvSpPr>
        <p:spPr>
          <a:xfrm>
            <a:off x="356010" y="282713"/>
            <a:ext cx="2443806" cy="1057559"/>
          </a:xfrm>
          <a:prstGeom prst="rect">
            <a:avLst/>
          </a:prstGeom>
          <a:blipFill>
            <a:blip r:embed="rId4" cstate="print"/>
            <a:stretch>
              <a:fillRect/>
            </a:stretch>
          </a:blipFill>
        </p:spPr>
        <p:txBody>
          <a:bodyPr wrap="square" lIns="0" tIns="0" rIns="0" bIns="0" rtlCol="0"/>
          <a:lstStyle/>
          <a:p>
            <a:endParaRPr/>
          </a:p>
        </p:txBody>
      </p:sp>
      <p:sp>
        <p:nvSpPr>
          <p:cNvPr id="10" name="Slide Number Placeholder 9"/>
          <p:cNvSpPr>
            <a:spLocks noGrp="1"/>
          </p:cNvSpPr>
          <p:nvPr>
            <p:ph type="sldNum" sz="quarter" idx="7"/>
          </p:nvPr>
        </p:nvSpPr>
        <p:spPr/>
        <p:txBody>
          <a:bodyPr/>
          <a:lstStyle/>
          <a:p>
            <a:fld id="{B6F15528-21DE-4FAA-801E-634DDDAF4B2B}" type="slidenum">
              <a:rPr lang="en-US" smtClean="0"/>
              <a:t>26</a:t>
            </a:fld>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3" cstate="print">
            <a:alphaModFix amt="50000"/>
          </a:blip>
          <a:stretch>
            <a:fillRect/>
          </a:stretch>
        </a:blipFill>
        <a:effectLst/>
      </p:bgPr>
    </p:bg>
    <p:spTree>
      <p:nvGrpSpPr>
        <p:cNvPr id="1" name=""/>
        <p:cNvGrpSpPr/>
        <p:nvPr/>
      </p:nvGrpSpPr>
      <p:grpSpPr>
        <a:xfrm>
          <a:off x="0" y="0"/>
          <a:ext cx="0" cy="0"/>
          <a:chOff x="0" y="0"/>
          <a:chExt cx="0" cy="0"/>
        </a:xfrm>
      </p:grpSpPr>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1913" y="-669925"/>
            <a:ext cx="4013137" cy="2885765"/>
          </a:xfrm>
          <a:prstGeom prst="rect">
            <a:avLst/>
          </a:prstGeom>
        </p:spPr>
      </p:pic>
      <p:sp>
        <p:nvSpPr>
          <p:cNvPr id="20" name="object 5"/>
          <p:cNvSpPr txBox="1">
            <a:spLocks noGrp="1"/>
          </p:cNvSpPr>
          <p:nvPr>
            <p:ph type="title"/>
          </p:nvPr>
        </p:nvSpPr>
        <p:spPr>
          <a:xfrm>
            <a:off x="5937250" y="-212725"/>
            <a:ext cx="14289333" cy="1550589"/>
          </a:xfrm>
          <a:prstGeom prst="rect">
            <a:avLst/>
          </a:prstGeom>
        </p:spPr>
        <p:txBody>
          <a:bodyPr vert="horz" wrap="square" lIns="0" tIns="227493" rIns="0" bIns="0" rtlCol="0">
            <a:spAutoFit/>
          </a:bodyPr>
          <a:lstStyle/>
          <a:p>
            <a:pPr marL="12700">
              <a:lnSpc>
                <a:spcPts val="10325"/>
              </a:lnSpc>
            </a:pPr>
            <a:r>
              <a:rPr lang="en-US" sz="6600" spc="220" dirty="0" smtClean="0">
                <a:solidFill>
                  <a:srgbClr val="CC0099"/>
                </a:solidFill>
              </a:rPr>
              <a:t> C</a:t>
            </a:r>
            <a:r>
              <a:rPr lang="en-US" sz="6600" spc="-120" dirty="0" smtClean="0">
                <a:solidFill>
                  <a:srgbClr val="CC0099"/>
                </a:solidFill>
              </a:rPr>
              <a:t>O</a:t>
            </a:r>
            <a:r>
              <a:rPr lang="en-US" sz="6600" spc="480" dirty="0" smtClean="0">
                <a:solidFill>
                  <a:srgbClr val="CC0099"/>
                </a:solidFill>
              </a:rPr>
              <a:t>U</a:t>
            </a:r>
            <a:r>
              <a:rPr lang="en-US" sz="6600" spc="-540" dirty="0" smtClean="0">
                <a:solidFill>
                  <a:srgbClr val="CC0099"/>
                </a:solidFill>
              </a:rPr>
              <a:t>N</a:t>
            </a:r>
            <a:r>
              <a:rPr lang="en-US" sz="6600" spc="295" dirty="0" smtClean="0">
                <a:solidFill>
                  <a:srgbClr val="CC0099"/>
                </a:solidFill>
              </a:rPr>
              <a:t>T</a:t>
            </a:r>
            <a:r>
              <a:rPr lang="en-US" sz="6600" spc="484" dirty="0" smtClean="0">
                <a:solidFill>
                  <a:srgbClr val="CC0099"/>
                </a:solidFill>
              </a:rPr>
              <a:t>R</a:t>
            </a:r>
            <a:r>
              <a:rPr lang="en-US" sz="6600" spc="110" dirty="0" smtClean="0">
                <a:solidFill>
                  <a:srgbClr val="CC0099"/>
                </a:solidFill>
              </a:rPr>
              <a:t>I</a:t>
            </a:r>
            <a:r>
              <a:rPr lang="en-US" sz="6600" spc="-430" dirty="0" smtClean="0">
                <a:solidFill>
                  <a:srgbClr val="CC0099"/>
                </a:solidFill>
              </a:rPr>
              <a:t>E</a:t>
            </a:r>
            <a:r>
              <a:rPr lang="en-US" sz="6600" spc="229" dirty="0" smtClean="0">
                <a:solidFill>
                  <a:srgbClr val="CC0099"/>
                </a:solidFill>
              </a:rPr>
              <a:t>S      REPRESENTED</a:t>
            </a:r>
            <a:r>
              <a:rPr lang="en-US" sz="6600" dirty="0" smtClean="0">
                <a:solidFill>
                  <a:srgbClr val="CC0099"/>
                </a:solidFill>
              </a:rPr>
              <a:t> </a:t>
            </a:r>
            <a:endParaRPr lang="en-US" sz="6600" dirty="0">
              <a:solidFill>
                <a:srgbClr val="CC0099"/>
              </a:solidFill>
            </a:endParaRPr>
          </a:p>
        </p:txBody>
      </p:sp>
      <p:sp>
        <p:nvSpPr>
          <p:cNvPr id="21" name="object 3"/>
          <p:cNvSpPr/>
          <p:nvPr/>
        </p:nvSpPr>
        <p:spPr>
          <a:xfrm>
            <a:off x="374650" y="7483475"/>
            <a:ext cx="19278600" cy="3581400"/>
          </a:xfrm>
          <a:custGeom>
            <a:avLst/>
            <a:gdLst/>
            <a:ahLst/>
            <a:cxnLst/>
            <a:rect l="l" t="t" r="r" b="b"/>
            <a:pathLst>
              <a:path w="6727825" h="11287760">
                <a:moveTo>
                  <a:pt x="0" y="11287614"/>
                </a:moveTo>
                <a:lnTo>
                  <a:pt x="6727669" y="11287614"/>
                </a:lnTo>
                <a:lnTo>
                  <a:pt x="6727669" y="0"/>
                </a:lnTo>
                <a:lnTo>
                  <a:pt x="0" y="0"/>
                </a:lnTo>
                <a:lnTo>
                  <a:pt x="0" y="11287614"/>
                </a:lnTo>
                <a:close/>
              </a:path>
            </a:pathLst>
          </a:custGeom>
          <a:solidFill>
            <a:schemeClr val="accent2">
              <a:lumMod val="60000"/>
              <a:lumOff val="40000"/>
            </a:schemeClr>
          </a:solidFill>
        </p:spPr>
        <p:txBody>
          <a:bodyPr wrap="square" lIns="0" tIns="0" rIns="0" bIns="0" rtlCol="0"/>
          <a:lstStyle/>
          <a:p>
            <a:endParaRPr/>
          </a:p>
        </p:txBody>
      </p:sp>
      <p:sp>
        <p:nvSpPr>
          <p:cNvPr id="22" name="object 2"/>
          <p:cNvSpPr txBox="1">
            <a:spLocks/>
          </p:cNvSpPr>
          <p:nvPr/>
        </p:nvSpPr>
        <p:spPr>
          <a:xfrm>
            <a:off x="603250" y="7635875"/>
            <a:ext cx="18745200" cy="3231654"/>
          </a:xfrm>
          <a:prstGeom prst="rect">
            <a:avLst/>
          </a:prstGeom>
        </p:spPr>
        <p:txBody>
          <a:bodyPr vert="horz" wrap="square" lIns="0" tIns="0" rIns="0" bIns="0" rtlCol="0">
            <a:sp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just"/>
            <a:r>
              <a:rPr lang="en-US" sz="3000" kern="0" dirty="0" smtClean="0">
                <a:solidFill>
                  <a:schemeClr val="tx1"/>
                </a:solidFill>
                <a:latin typeface="Times New Roman" panose="02020603050405020304" pitchFamily="18" charset="0"/>
                <a:cs typeface="Times New Roman" panose="02020603050405020304" pitchFamily="18" charset="0"/>
              </a:rPr>
              <a:t>Albania, Angola, Armenia, Argentina, Australia, Azerbaijan, Bangladesh, Brazil, Burundi, Cameroon, Canada, Chad, China, Costa Rica, Croatia, Cyprus, Czech Republic, Colombia, Ecuador, Egypt, Ghana, Germany, Greece, Guatemala, Hong Kong, Hungary, India, Italy, Israel, Ireland, Japan, Kazakhstan, Kenya, Kyrgyzstan, Lesotho, Luxembourg, Malawi, Malaysia, Mexico, Moldova, Monaco, Montenegro, Morocco, Mozambique, Malta, Netherlands, Nigeria, Nepal, New Zealand, North Macedonia, Norway, Paraguay, Portugal, Peru, Puerto Rico, Philippines, Qatar, Romania, Russia, Rwanda, Serbia, Singapore, Slovenia, Spain, South Africa, South Korea, Suriname, Sweden, Switzerland, Syria, Tunisia, Turkey, Uganda, Ukraine, UK, Uruguay, Venezuela, Vietnam, Virgin Islands (US), UAE, USA, Uzbekistan, Zimbabwe.</a:t>
            </a:r>
            <a:endParaRPr lang="en-US" sz="3000" kern="0" dirty="0">
              <a:solidFill>
                <a:schemeClr val="tx1"/>
              </a:solidFill>
              <a:latin typeface="Times New Roman" panose="02020603050405020304" pitchFamily="18" charset="0"/>
              <a:cs typeface="Times New Roman" panose="02020603050405020304" pitchFamily="18" charset="0"/>
            </a:endParaRPr>
          </a:p>
        </p:txBody>
      </p:sp>
      <p:sp>
        <p:nvSpPr>
          <p:cNvPr id="7" name="Slide Number Placeholder 6"/>
          <p:cNvSpPr>
            <a:spLocks noGrp="1"/>
          </p:cNvSpPr>
          <p:nvPr>
            <p:ph type="sldNum" sz="quarter" idx="7"/>
          </p:nvPr>
        </p:nvSpPr>
        <p:spPr/>
        <p:txBody>
          <a:bodyPr/>
          <a:lstStyle/>
          <a:p>
            <a:fld id="{B6F15528-21DE-4FAA-801E-634DDDAF4B2B}" type="slidenum">
              <a:rPr lang="en-US" smtClean="0"/>
              <a:t>27</a:t>
            </a:fld>
            <a:endParaRPr lang="en-US"/>
          </a:p>
        </p:txBody>
      </p:sp>
    </p:spTree>
    <p:extLst>
      <p:ext uri="{BB962C8B-B14F-4D97-AF65-F5344CB8AC3E}">
        <p14:creationId xmlns:p14="http://schemas.microsoft.com/office/powerpoint/2010/main" val="31585915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818111" y="6778473"/>
            <a:ext cx="4803140" cy="203835"/>
          </a:xfrm>
          <a:prstGeom prst="rect">
            <a:avLst/>
          </a:prstGeom>
        </p:spPr>
        <p:txBody>
          <a:bodyPr vert="horz" wrap="square" lIns="0" tIns="0" rIns="0" bIns="0" rtlCol="0">
            <a:spAutoFit/>
          </a:bodyPr>
          <a:lstStyle/>
          <a:p>
            <a:pPr marL="12700">
              <a:lnSpc>
                <a:spcPct val="100000"/>
              </a:lnSpc>
            </a:pPr>
            <a:r>
              <a:rPr sz="1400" spc="10" dirty="0">
                <a:solidFill>
                  <a:srgbClr val="DD8EA8"/>
                </a:solidFill>
                <a:latin typeface="Arial"/>
                <a:cs typeface="Arial"/>
              </a:rPr>
              <a:t>W</a:t>
            </a:r>
            <a:r>
              <a:rPr sz="1400" spc="40" dirty="0">
                <a:solidFill>
                  <a:srgbClr val="DD8EA8"/>
                </a:solidFill>
                <a:latin typeface="Arial"/>
                <a:cs typeface="Arial"/>
              </a:rPr>
              <a:t>O</a:t>
            </a:r>
            <a:r>
              <a:rPr sz="1400" spc="-85" dirty="0">
                <a:solidFill>
                  <a:srgbClr val="DD8EA8"/>
                </a:solidFill>
                <a:latin typeface="Arial"/>
                <a:cs typeface="Arial"/>
              </a:rPr>
              <a:t>ME</a:t>
            </a:r>
            <a:r>
              <a:rPr sz="1400" spc="-165" dirty="0">
                <a:solidFill>
                  <a:srgbClr val="DD8EA8"/>
                </a:solidFill>
                <a:latin typeface="Arial"/>
                <a:cs typeface="Arial"/>
              </a:rPr>
              <a:t>N</a:t>
            </a:r>
            <a:r>
              <a:rPr sz="1400" spc="25" dirty="0">
                <a:solidFill>
                  <a:srgbClr val="DD8EA8"/>
                </a:solidFill>
                <a:latin typeface="Arial"/>
                <a:cs typeface="Arial"/>
              </a:rPr>
              <a:t>'</a:t>
            </a:r>
            <a:r>
              <a:rPr sz="1400" spc="-200" dirty="0">
                <a:solidFill>
                  <a:srgbClr val="DD8EA8"/>
                </a:solidFill>
                <a:latin typeface="Arial"/>
                <a:cs typeface="Arial"/>
              </a:rPr>
              <a:t>S</a:t>
            </a:r>
            <a:r>
              <a:rPr sz="1400" spc="-10" dirty="0">
                <a:solidFill>
                  <a:srgbClr val="DD8EA8"/>
                </a:solidFill>
                <a:latin typeface="Arial"/>
                <a:cs typeface="Arial"/>
              </a:rPr>
              <a:t> </a:t>
            </a:r>
            <a:r>
              <a:rPr sz="1400" spc="80" dirty="0">
                <a:solidFill>
                  <a:srgbClr val="DD8EA8"/>
                </a:solidFill>
                <a:latin typeface="Arial"/>
                <a:cs typeface="Arial"/>
              </a:rPr>
              <a:t>I</a:t>
            </a:r>
            <a:r>
              <a:rPr sz="1400" spc="-95" dirty="0">
                <a:solidFill>
                  <a:srgbClr val="DD8EA8"/>
                </a:solidFill>
                <a:latin typeface="Arial"/>
                <a:cs typeface="Arial"/>
              </a:rPr>
              <a:t>N</a:t>
            </a:r>
            <a:r>
              <a:rPr sz="1400" spc="-160" dirty="0">
                <a:solidFill>
                  <a:srgbClr val="DD8EA8"/>
                </a:solidFill>
                <a:latin typeface="Arial"/>
                <a:cs typeface="Arial"/>
              </a:rPr>
              <a:t>D</a:t>
            </a:r>
            <a:r>
              <a:rPr sz="1400" spc="80" dirty="0">
                <a:solidFill>
                  <a:srgbClr val="DD8EA8"/>
                </a:solidFill>
                <a:latin typeface="Arial"/>
                <a:cs typeface="Arial"/>
              </a:rPr>
              <a:t>I</a:t>
            </a:r>
            <a:r>
              <a:rPr sz="1400" spc="-110" dirty="0">
                <a:solidFill>
                  <a:srgbClr val="DD8EA8"/>
                </a:solidFill>
                <a:latin typeface="Arial"/>
                <a:cs typeface="Arial"/>
              </a:rPr>
              <a:t>AN</a:t>
            </a:r>
            <a:r>
              <a:rPr sz="1400" spc="-50" dirty="0">
                <a:solidFill>
                  <a:srgbClr val="DD8EA8"/>
                </a:solidFill>
                <a:latin typeface="Arial"/>
                <a:cs typeface="Arial"/>
              </a:rPr>
              <a:t> </a:t>
            </a:r>
            <a:r>
              <a:rPr sz="1400" spc="-110" dirty="0">
                <a:solidFill>
                  <a:srgbClr val="DD8EA8"/>
                </a:solidFill>
                <a:latin typeface="Arial"/>
                <a:cs typeface="Arial"/>
              </a:rPr>
              <a:t>CHAMBER</a:t>
            </a:r>
            <a:r>
              <a:rPr sz="1400" spc="75" dirty="0">
                <a:solidFill>
                  <a:srgbClr val="DD8EA8"/>
                </a:solidFill>
                <a:latin typeface="Arial"/>
                <a:cs typeface="Arial"/>
              </a:rPr>
              <a:t> </a:t>
            </a:r>
            <a:r>
              <a:rPr sz="1400" spc="-35" dirty="0">
                <a:solidFill>
                  <a:srgbClr val="DD8EA8"/>
                </a:solidFill>
                <a:latin typeface="Arial"/>
                <a:cs typeface="Arial"/>
              </a:rPr>
              <a:t>O</a:t>
            </a:r>
            <a:r>
              <a:rPr sz="1400" spc="-60" dirty="0">
                <a:solidFill>
                  <a:srgbClr val="DD8EA8"/>
                </a:solidFill>
                <a:latin typeface="Arial"/>
                <a:cs typeface="Arial"/>
              </a:rPr>
              <a:t>F</a:t>
            </a:r>
            <a:r>
              <a:rPr sz="1400" spc="-130" dirty="0">
                <a:solidFill>
                  <a:srgbClr val="DD8EA8"/>
                </a:solidFill>
                <a:latin typeface="Arial"/>
                <a:cs typeface="Arial"/>
              </a:rPr>
              <a:t> </a:t>
            </a:r>
            <a:r>
              <a:rPr sz="1400" spc="-65" dirty="0">
                <a:solidFill>
                  <a:srgbClr val="DD8EA8"/>
                </a:solidFill>
                <a:latin typeface="Arial"/>
                <a:cs typeface="Arial"/>
              </a:rPr>
              <a:t>C</a:t>
            </a:r>
            <a:r>
              <a:rPr sz="1400" spc="-90" dirty="0">
                <a:solidFill>
                  <a:srgbClr val="DD8EA8"/>
                </a:solidFill>
                <a:latin typeface="Arial"/>
                <a:cs typeface="Arial"/>
              </a:rPr>
              <a:t>O</a:t>
            </a:r>
            <a:r>
              <a:rPr sz="1400" spc="-114" dirty="0">
                <a:solidFill>
                  <a:srgbClr val="DD8EA8"/>
                </a:solidFill>
                <a:latin typeface="Arial"/>
                <a:cs typeface="Arial"/>
              </a:rPr>
              <a:t>MMERCE</a:t>
            </a:r>
            <a:r>
              <a:rPr sz="1400" spc="-5" dirty="0">
                <a:solidFill>
                  <a:srgbClr val="DD8EA8"/>
                </a:solidFill>
                <a:latin typeface="Arial"/>
                <a:cs typeface="Arial"/>
              </a:rPr>
              <a:t> </a:t>
            </a:r>
            <a:r>
              <a:rPr sz="1400" spc="-55" dirty="0">
                <a:solidFill>
                  <a:srgbClr val="DD8EA8"/>
                </a:solidFill>
                <a:latin typeface="Arial"/>
                <a:cs typeface="Arial"/>
              </a:rPr>
              <a:t>A</a:t>
            </a:r>
            <a:r>
              <a:rPr sz="1400" spc="-65" dirty="0">
                <a:solidFill>
                  <a:srgbClr val="DD8EA8"/>
                </a:solidFill>
                <a:latin typeface="Arial"/>
                <a:cs typeface="Arial"/>
              </a:rPr>
              <a:t>N</a:t>
            </a:r>
            <a:r>
              <a:rPr sz="1400" spc="-650" dirty="0">
                <a:solidFill>
                  <a:srgbClr val="DD8EA8"/>
                </a:solidFill>
                <a:latin typeface="Arial"/>
                <a:cs typeface="Arial"/>
              </a:rPr>
              <a:t>D</a:t>
            </a:r>
            <a:r>
              <a:rPr sz="1400" spc="-735" dirty="0">
                <a:solidFill>
                  <a:srgbClr val="DD8EA8"/>
                </a:solidFill>
                <a:latin typeface="Arial"/>
                <a:cs typeface="Arial"/>
              </a:rPr>
              <a:t>I</a:t>
            </a:r>
            <a:r>
              <a:rPr sz="1400" spc="-190" dirty="0">
                <a:solidFill>
                  <a:srgbClr val="DD8EA8"/>
                </a:solidFill>
                <a:latin typeface="Arial"/>
                <a:cs typeface="Arial"/>
              </a:rPr>
              <a:t>N</a:t>
            </a:r>
            <a:r>
              <a:rPr sz="1400" spc="-135" dirty="0">
                <a:solidFill>
                  <a:srgbClr val="DD8EA8"/>
                </a:solidFill>
                <a:latin typeface="Arial"/>
                <a:cs typeface="Arial"/>
              </a:rPr>
              <a:t>DUSTRY</a:t>
            </a:r>
            <a:endParaRPr sz="1400" dirty="0">
              <a:latin typeface="Arial"/>
              <a:cs typeface="Arial"/>
            </a:endParaRPr>
          </a:p>
        </p:txBody>
      </p:sp>
      <p:sp>
        <p:nvSpPr>
          <p:cNvPr id="3" name="Slide Number Placeholder 2"/>
          <p:cNvSpPr>
            <a:spLocks noGrp="1"/>
          </p:cNvSpPr>
          <p:nvPr>
            <p:ph type="sldNum" sz="quarter" idx="7"/>
          </p:nvPr>
        </p:nvSpPr>
        <p:spPr/>
        <p:txBody>
          <a:bodyPr/>
          <a:lstStyle/>
          <a:p>
            <a:fld id="{B6F15528-21DE-4FAA-801E-634DDDAF4B2B}" type="slidenum">
              <a:rPr lang="en-US" smtClean="0"/>
              <a:t>28</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5715"/>
            <a:ext cx="13376910" cy="11287760"/>
          </a:xfrm>
          <a:custGeom>
            <a:avLst/>
            <a:gdLst/>
            <a:ahLst/>
            <a:cxnLst/>
            <a:rect l="l" t="t" r="r" b="b"/>
            <a:pathLst>
              <a:path w="13376910" h="11287760">
                <a:moveTo>
                  <a:pt x="0" y="11287614"/>
                </a:moveTo>
                <a:lnTo>
                  <a:pt x="13376430" y="11287614"/>
                </a:lnTo>
                <a:lnTo>
                  <a:pt x="13376430" y="0"/>
                </a:lnTo>
                <a:lnTo>
                  <a:pt x="0" y="0"/>
                </a:lnTo>
                <a:lnTo>
                  <a:pt x="0" y="11287614"/>
                </a:lnTo>
                <a:close/>
              </a:path>
            </a:pathLst>
          </a:custGeom>
          <a:solidFill>
            <a:schemeClr val="bg1">
              <a:lumMod val="75000"/>
            </a:schemeClr>
          </a:solidFill>
        </p:spPr>
        <p:txBody>
          <a:bodyPr wrap="square" lIns="0" tIns="0" rIns="0" bIns="0" rtlCol="0"/>
          <a:lstStyle/>
          <a:p>
            <a:endParaRPr/>
          </a:p>
        </p:txBody>
      </p:sp>
      <p:sp>
        <p:nvSpPr>
          <p:cNvPr id="3" name="object 3"/>
          <p:cNvSpPr/>
          <p:nvPr/>
        </p:nvSpPr>
        <p:spPr>
          <a:xfrm>
            <a:off x="13376430" y="5715"/>
            <a:ext cx="6727825" cy="11287760"/>
          </a:xfrm>
          <a:custGeom>
            <a:avLst/>
            <a:gdLst/>
            <a:ahLst/>
            <a:cxnLst/>
            <a:rect l="l" t="t" r="r" b="b"/>
            <a:pathLst>
              <a:path w="6727825" h="11287760">
                <a:moveTo>
                  <a:pt x="0" y="11287614"/>
                </a:moveTo>
                <a:lnTo>
                  <a:pt x="6727669" y="11287614"/>
                </a:lnTo>
                <a:lnTo>
                  <a:pt x="6727669" y="0"/>
                </a:lnTo>
                <a:lnTo>
                  <a:pt x="0" y="0"/>
                </a:lnTo>
                <a:lnTo>
                  <a:pt x="0" y="11287614"/>
                </a:lnTo>
                <a:close/>
              </a:path>
            </a:pathLst>
          </a:custGeom>
          <a:solidFill>
            <a:schemeClr val="accent2">
              <a:lumMod val="60000"/>
              <a:lumOff val="40000"/>
            </a:schemeClr>
          </a:solidFill>
        </p:spPr>
        <p:txBody>
          <a:bodyPr wrap="square" lIns="0" tIns="0" rIns="0" bIns="0" rtlCol="0"/>
          <a:lstStyle/>
          <a:p>
            <a:endParaRPr/>
          </a:p>
        </p:txBody>
      </p:sp>
      <p:sp>
        <p:nvSpPr>
          <p:cNvPr id="4" name="object 4"/>
          <p:cNvSpPr txBox="1"/>
          <p:nvPr/>
        </p:nvSpPr>
        <p:spPr>
          <a:xfrm>
            <a:off x="1207239" y="3114683"/>
            <a:ext cx="6162040" cy="1708160"/>
          </a:xfrm>
          <a:prstGeom prst="rect">
            <a:avLst/>
          </a:prstGeom>
        </p:spPr>
        <p:txBody>
          <a:bodyPr vert="horz" wrap="square" lIns="0" tIns="0" rIns="0" bIns="0" rtlCol="0">
            <a:spAutoFit/>
          </a:bodyPr>
          <a:lstStyle/>
          <a:p>
            <a:pPr marL="12700">
              <a:lnSpc>
                <a:spcPct val="100000"/>
              </a:lnSpc>
            </a:pPr>
            <a:r>
              <a:rPr sz="11100" b="1" i="1" spc="5" dirty="0">
                <a:latin typeface="Times New Roman"/>
                <a:cs typeface="Times New Roman"/>
              </a:rPr>
              <a:t>W</a:t>
            </a:r>
            <a:r>
              <a:rPr sz="11100" b="1" i="1" spc="-660" dirty="0">
                <a:latin typeface="Times New Roman"/>
                <a:cs typeface="Times New Roman"/>
              </a:rPr>
              <a:t>e</a:t>
            </a:r>
            <a:r>
              <a:rPr sz="11100" b="1" i="1" spc="-220" dirty="0">
                <a:latin typeface="Times New Roman"/>
                <a:cs typeface="Times New Roman"/>
              </a:rPr>
              <a:t>l</a:t>
            </a:r>
            <a:r>
              <a:rPr sz="11100" b="1" i="1" spc="-815" dirty="0">
                <a:latin typeface="Times New Roman"/>
                <a:cs typeface="Times New Roman"/>
              </a:rPr>
              <a:t>c</a:t>
            </a:r>
            <a:r>
              <a:rPr sz="11100" b="1" i="1" spc="-409" dirty="0">
                <a:latin typeface="Times New Roman"/>
                <a:cs typeface="Times New Roman"/>
              </a:rPr>
              <a:t>oming</a:t>
            </a:r>
            <a:endParaRPr sz="11100" dirty="0">
              <a:latin typeface="Times New Roman"/>
              <a:cs typeface="Times New Roman"/>
            </a:endParaRPr>
          </a:p>
        </p:txBody>
      </p:sp>
      <p:sp>
        <p:nvSpPr>
          <p:cNvPr id="5" name="object 5"/>
          <p:cNvSpPr txBox="1"/>
          <p:nvPr/>
        </p:nvSpPr>
        <p:spPr>
          <a:xfrm>
            <a:off x="1207239" y="4662620"/>
            <a:ext cx="11120120" cy="3500958"/>
          </a:xfrm>
          <a:prstGeom prst="rect">
            <a:avLst/>
          </a:prstGeom>
        </p:spPr>
        <p:txBody>
          <a:bodyPr vert="horz" wrap="square" lIns="0" tIns="0" rIns="0" bIns="0" rtlCol="0">
            <a:spAutoFit/>
          </a:bodyPr>
          <a:lstStyle/>
          <a:p>
            <a:pPr marL="12700">
              <a:lnSpc>
                <a:spcPts val="12280"/>
              </a:lnSpc>
            </a:pPr>
            <a:r>
              <a:rPr sz="11100" b="1" i="1" spc="-509" dirty="0">
                <a:latin typeface="Times New Roman"/>
                <a:cs typeface="Times New Roman"/>
              </a:rPr>
              <a:t>Cou</a:t>
            </a:r>
            <a:r>
              <a:rPr sz="11100" b="1" i="1" spc="-555" dirty="0">
                <a:latin typeface="Times New Roman"/>
                <a:cs typeface="Times New Roman"/>
              </a:rPr>
              <a:t>n</a:t>
            </a:r>
            <a:r>
              <a:rPr sz="11100" b="1" i="1" spc="-480" dirty="0">
                <a:latin typeface="Times New Roman"/>
                <a:cs typeface="Times New Roman"/>
              </a:rPr>
              <a:t>c</a:t>
            </a:r>
            <a:r>
              <a:rPr sz="11100" b="1" i="1" spc="-190" dirty="0">
                <a:latin typeface="Times New Roman"/>
                <a:cs typeface="Times New Roman"/>
              </a:rPr>
              <a:t>il</a:t>
            </a:r>
            <a:r>
              <a:rPr sz="11100" b="1" i="1" spc="-440" dirty="0">
                <a:latin typeface="Times New Roman"/>
                <a:cs typeface="Times New Roman"/>
              </a:rPr>
              <a:t> </a:t>
            </a:r>
            <a:r>
              <a:rPr sz="11100" b="1" i="1" spc="-480" dirty="0">
                <a:latin typeface="Times New Roman"/>
                <a:cs typeface="Times New Roman"/>
              </a:rPr>
              <a:t>M</a:t>
            </a:r>
            <a:r>
              <a:rPr sz="11100" b="1" i="1" spc="-365" dirty="0">
                <a:latin typeface="Times New Roman"/>
                <a:cs typeface="Times New Roman"/>
              </a:rPr>
              <a:t>embe</a:t>
            </a:r>
            <a:r>
              <a:rPr sz="11100" b="1" i="1" spc="-320" dirty="0">
                <a:latin typeface="Times New Roman"/>
                <a:cs typeface="Times New Roman"/>
              </a:rPr>
              <a:t>r</a:t>
            </a:r>
            <a:r>
              <a:rPr sz="11100" b="1" i="1" spc="-350" dirty="0">
                <a:latin typeface="Times New Roman"/>
                <a:cs typeface="Times New Roman"/>
              </a:rPr>
              <a:t>s</a:t>
            </a:r>
            <a:r>
              <a:rPr sz="11100" b="1" i="1" spc="-440" dirty="0">
                <a:latin typeface="Times New Roman"/>
                <a:cs typeface="Times New Roman"/>
              </a:rPr>
              <a:t> </a:t>
            </a:r>
            <a:r>
              <a:rPr sz="11100" b="1" i="1" spc="285" dirty="0">
                <a:latin typeface="Times New Roman"/>
                <a:cs typeface="Times New Roman"/>
              </a:rPr>
              <a:t>t</a:t>
            </a:r>
            <a:r>
              <a:rPr sz="11100" b="1" i="1" spc="-670" dirty="0">
                <a:latin typeface="Times New Roman"/>
                <a:cs typeface="Times New Roman"/>
              </a:rPr>
              <a:t>o</a:t>
            </a:r>
            <a:endParaRPr sz="11100" dirty="0">
              <a:latin typeface="Times New Roman"/>
              <a:cs typeface="Times New Roman"/>
            </a:endParaRPr>
          </a:p>
          <a:p>
            <a:pPr marL="96520">
              <a:lnSpc>
                <a:spcPts val="15040"/>
              </a:lnSpc>
            </a:pPr>
            <a:r>
              <a:rPr sz="13400" b="1" i="1" spc="-165" dirty="0">
                <a:latin typeface="Times New Roman"/>
                <a:cs typeface="Times New Roman"/>
              </a:rPr>
              <a:t>WICCI</a:t>
            </a:r>
            <a:r>
              <a:rPr sz="13400" b="1" i="1" spc="-530" dirty="0">
                <a:latin typeface="Times New Roman"/>
                <a:cs typeface="Times New Roman"/>
              </a:rPr>
              <a:t> </a:t>
            </a:r>
            <a:endParaRPr sz="13400" dirty="0">
              <a:latin typeface="Times New Roman"/>
              <a:cs typeface="Times New Roman"/>
            </a:endParaRPr>
          </a:p>
        </p:txBody>
      </p:sp>
      <p:sp>
        <p:nvSpPr>
          <p:cNvPr id="6" name="object 6"/>
          <p:cNvSpPr txBox="1"/>
          <p:nvPr/>
        </p:nvSpPr>
        <p:spPr>
          <a:xfrm>
            <a:off x="13681230" y="8257345"/>
            <a:ext cx="6505420" cy="2395336"/>
          </a:xfrm>
          <a:prstGeom prst="rect">
            <a:avLst/>
          </a:prstGeom>
        </p:spPr>
        <p:txBody>
          <a:bodyPr vert="horz" wrap="square" lIns="0" tIns="0" rIns="0" bIns="0" rtlCol="0">
            <a:spAutoFit/>
          </a:bodyPr>
          <a:lstStyle/>
          <a:p>
            <a:pPr marL="12700">
              <a:lnSpc>
                <a:spcPct val="100000"/>
              </a:lnSpc>
            </a:pPr>
            <a:r>
              <a:rPr sz="4800" b="1" i="1" spc="-135" dirty="0">
                <a:solidFill>
                  <a:srgbClr val="42210B"/>
                </a:solidFill>
                <a:latin typeface="Times New Roman"/>
                <a:cs typeface="Times New Roman"/>
              </a:rPr>
              <a:t>P</a:t>
            </a:r>
            <a:r>
              <a:rPr sz="4800" b="1" i="1" spc="-150" dirty="0">
                <a:solidFill>
                  <a:srgbClr val="42210B"/>
                </a:solidFill>
                <a:latin typeface="Times New Roman"/>
                <a:cs typeface="Times New Roman"/>
              </a:rPr>
              <a:t>r</a:t>
            </a:r>
            <a:r>
              <a:rPr sz="4800" b="1" i="1" spc="-185" dirty="0">
                <a:solidFill>
                  <a:srgbClr val="42210B"/>
                </a:solidFill>
                <a:latin typeface="Times New Roman"/>
                <a:cs typeface="Times New Roman"/>
              </a:rPr>
              <a:t>e</a:t>
            </a:r>
            <a:r>
              <a:rPr sz="4800" b="1" i="1" spc="-55" dirty="0">
                <a:solidFill>
                  <a:srgbClr val="42210B"/>
                </a:solidFill>
                <a:latin typeface="Times New Roman"/>
                <a:cs typeface="Times New Roman"/>
              </a:rPr>
              <a:t>siden</a:t>
            </a:r>
            <a:r>
              <a:rPr sz="4800" b="1" i="1" spc="5" dirty="0">
                <a:solidFill>
                  <a:srgbClr val="42210B"/>
                </a:solidFill>
                <a:latin typeface="Times New Roman"/>
                <a:cs typeface="Times New Roman"/>
              </a:rPr>
              <a:t>t</a:t>
            </a:r>
            <a:r>
              <a:rPr sz="4800" b="1" i="1" spc="-70" dirty="0" smtClean="0">
                <a:solidFill>
                  <a:srgbClr val="42210B"/>
                </a:solidFill>
                <a:latin typeface="Times New Roman"/>
                <a:cs typeface="Times New Roman"/>
              </a:rPr>
              <a:t>,</a:t>
            </a:r>
            <a:r>
              <a:rPr lang="en-US" sz="4800" b="1" i="1" spc="-70" dirty="0" smtClean="0">
                <a:solidFill>
                  <a:srgbClr val="42210B"/>
                </a:solidFill>
                <a:latin typeface="Times New Roman"/>
                <a:cs typeface="Times New Roman"/>
              </a:rPr>
              <a:t> </a:t>
            </a:r>
            <a:r>
              <a:rPr sz="4800" b="1" i="1" spc="-130" dirty="0" smtClean="0">
                <a:solidFill>
                  <a:srgbClr val="42210B"/>
                </a:solidFill>
                <a:latin typeface="Times New Roman"/>
                <a:cs typeface="Times New Roman"/>
              </a:rPr>
              <a:t>Vi</a:t>
            </a:r>
            <a:r>
              <a:rPr sz="4800" b="1" i="1" spc="-175" dirty="0" smtClean="0">
                <a:solidFill>
                  <a:srgbClr val="42210B"/>
                </a:solidFill>
                <a:latin typeface="Times New Roman"/>
                <a:cs typeface="Times New Roman"/>
              </a:rPr>
              <a:t>c</a:t>
            </a:r>
            <a:r>
              <a:rPr sz="4800" b="1" i="1" spc="-150" dirty="0" smtClean="0">
                <a:solidFill>
                  <a:srgbClr val="42210B"/>
                </a:solidFill>
                <a:latin typeface="Times New Roman"/>
                <a:cs typeface="Times New Roman"/>
              </a:rPr>
              <a:t>e</a:t>
            </a:r>
            <a:r>
              <a:rPr sz="4800" b="1" i="1" spc="-120" dirty="0" smtClean="0">
                <a:solidFill>
                  <a:srgbClr val="42210B"/>
                </a:solidFill>
                <a:latin typeface="Times New Roman"/>
                <a:cs typeface="Times New Roman"/>
              </a:rPr>
              <a:t> </a:t>
            </a:r>
            <a:r>
              <a:rPr sz="4800" b="1" i="1" spc="-135" dirty="0">
                <a:solidFill>
                  <a:srgbClr val="42210B"/>
                </a:solidFill>
                <a:latin typeface="Times New Roman"/>
                <a:cs typeface="Times New Roman"/>
              </a:rPr>
              <a:t>P</a:t>
            </a:r>
            <a:r>
              <a:rPr sz="4800" b="1" i="1" spc="-150" dirty="0">
                <a:solidFill>
                  <a:srgbClr val="42210B"/>
                </a:solidFill>
                <a:latin typeface="Times New Roman"/>
                <a:cs typeface="Times New Roman"/>
              </a:rPr>
              <a:t>r</a:t>
            </a:r>
            <a:r>
              <a:rPr sz="4800" b="1" i="1" spc="-185" dirty="0">
                <a:solidFill>
                  <a:srgbClr val="42210B"/>
                </a:solidFill>
                <a:latin typeface="Times New Roman"/>
                <a:cs typeface="Times New Roman"/>
              </a:rPr>
              <a:t>e</a:t>
            </a:r>
            <a:r>
              <a:rPr sz="4800" b="1" i="1" spc="-50" dirty="0">
                <a:solidFill>
                  <a:srgbClr val="42210B"/>
                </a:solidFill>
                <a:latin typeface="Times New Roman"/>
                <a:cs typeface="Times New Roman"/>
              </a:rPr>
              <a:t>sident</a:t>
            </a:r>
            <a:endParaRPr sz="4800" dirty="0">
              <a:latin typeface="Times New Roman"/>
              <a:cs typeface="Times New Roman"/>
            </a:endParaRPr>
          </a:p>
          <a:p>
            <a:pPr marL="12700" marR="5080">
              <a:lnSpc>
                <a:spcPct val="116599"/>
              </a:lnSpc>
            </a:pPr>
            <a:r>
              <a:rPr sz="4800" b="1" i="1" spc="-80" dirty="0">
                <a:solidFill>
                  <a:srgbClr val="42210B"/>
                </a:solidFill>
                <a:latin typeface="Times New Roman"/>
                <a:cs typeface="Times New Roman"/>
              </a:rPr>
              <a:t>and</a:t>
            </a:r>
            <a:r>
              <a:rPr sz="4800" b="1" i="1" spc="-120" dirty="0">
                <a:solidFill>
                  <a:srgbClr val="42210B"/>
                </a:solidFill>
                <a:latin typeface="Times New Roman"/>
                <a:cs typeface="Times New Roman"/>
              </a:rPr>
              <a:t> </a:t>
            </a:r>
            <a:r>
              <a:rPr sz="4800" b="1" i="1" dirty="0" smtClean="0">
                <a:solidFill>
                  <a:srgbClr val="42210B"/>
                </a:solidFill>
                <a:latin typeface="Times New Roman"/>
                <a:cs typeface="Times New Roman"/>
              </a:rPr>
              <a:t>20</a:t>
            </a:r>
            <a:r>
              <a:rPr lang="en-US" sz="4800" b="1" i="1" dirty="0" smtClean="0">
                <a:solidFill>
                  <a:srgbClr val="42210B"/>
                </a:solidFill>
                <a:latin typeface="Times New Roman"/>
                <a:cs typeface="Times New Roman"/>
              </a:rPr>
              <a:t>+</a:t>
            </a:r>
            <a:r>
              <a:rPr sz="4800" b="1" i="1" spc="-120" dirty="0" smtClean="0">
                <a:solidFill>
                  <a:srgbClr val="42210B"/>
                </a:solidFill>
                <a:latin typeface="Times New Roman"/>
                <a:cs typeface="Times New Roman"/>
              </a:rPr>
              <a:t> </a:t>
            </a:r>
            <a:r>
              <a:rPr sz="4800" b="1" i="1" spc="-135" dirty="0" smtClean="0">
                <a:solidFill>
                  <a:srgbClr val="42210B"/>
                </a:solidFill>
                <a:latin typeface="Times New Roman"/>
                <a:cs typeface="Times New Roman"/>
              </a:rPr>
              <a:t>N</a:t>
            </a:r>
            <a:r>
              <a:rPr sz="4800" b="1" i="1" spc="-65" dirty="0" smtClean="0">
                <a:solidFill>
                  <a:srgbClr val="42210B"/>
                </a:solidFill>
                <a:latin typeface="Times New Roman"/>
                <a:cs typeface="Times New Roman"/>
              </a:rPr>
              <a:t>omina</a:t>
            </a:r>
            <a:r>
              <a:rPr sz="4800" b="1" i="1" spc="-70" dirty="0" smtClean="0">
                <a:solidFill>
                  <a:srgbClr val="42210B"/>
                </a:solidFill>
                <a:latin typeface="Times New Roman"/>
                <a:cs typeface="Times New Roman"/>
              </a:rPr>
              <a:t>t</a:t>
            </a:r>
            <a:r>
              <a:rPr sz="4800" b="1" i="1" spc="-105" dirty="0" smtClean="0">
                <a:solidFill>
                  <a:srgbClr val="42210B"/>
                </a:solidFill>
                <a:latin typeface="Times New Roman"/>
                <a:cs typeface="Times New Roman"/>
              </a:rPr>
              <a:t>ed</a:t>
            </a:r>
            <a:r>
              <a:rPr lang="en-US" sz="4800" b="1" i="1" spc="-105" dirty="0" smtClean="0">
                <a:solidFill>
                  <a:srgbClr val="42210B"/>
                </a:solidFill>
                <a:latin typeface="Times New Roman"/>
                <a:cs typeface="Times New Roman"/>
              </a:rPr>
              <a:t> Council</a:t>
            </a:r>
            <a:r>
              <a:rPr sz="4800" b="1" i="1" spc="-55" dirty="0" smtClean="0">
                <a:solidFill>
                  <a:srgbClr val="42210B"/>
                </a:solidFill>
                <a:latin typeface="Times New Roman"/>
                <a:cs typeface="Times New Roman"/>
              </a:rPr>
              <a:t> </a:t>
            </a:r>
            <a:r>
              <a:rPr sz="4800" b="1" i="1" spc="-110" dirty="0" smtClean="0">
                <a:solidFill>
                  <a:srgbClr val="42210B"/>
                </a:solidFill>
                <a:latin typeface="Times New Roman"/>
                <a:cs typeface="Times New Roman"/>
              </a:rPr>
              <a:t>M</a:t>
            </a:r>
            <a:r>
              <a:rPr sz="4800" b="1" i="1" spc="-100" dirty="0" smtClean="0">
                <a:solidFill>
                  <a:srgbClr val="42210B"/>
                </a:solidFill>
                <a:latin typeface="Times New Roman"/>
                <a:cs typeface="Times New Roman"/>
              </a:rPr>
              <a:t>embe</a:t>
            </a:r>
            <a:r>
              <a:rPr sz="4800" b="1" i="1" spc="-95" dirty="0" smtClean="0">
                <a:solidFill>
                  <a:srgbClr val="42210B"/>
                </a:solidFill>
                <a:latin typeface="Times New Roman"/>
                <a:cs typeface="Times New Roman"/>
              </a:rPr>
              <a:t>rs</a:t>
            </a:r>
            <a:endParaRPr sz="4400" dirty="0">
              <a:latin typeface="Times New Roman"/>
              <a:cs typeface="Times New Roman"/>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1913" y="-888690"/>
            <a:ext cx="5284763" cy="3800165"/>
          </a:xfrm>
          <a:prstGeom prst="rect">
            <a:avLst/>
          </a:prstGeom>
        </p:spPr>
      </p:pic>
      <p:sp>
        <p:nvSpPr>
          <p:cNvPr id="10" name="Slide Number Placeholder 9"/>
          <p:cNvSpPr>
            <a:spLocks noGrp="1"/>
          </p:cNvSpPr>
          <p:nvPr>
            <p:ph type="sldNum" sz="quarter" idx="7"/>
          </p:nvPr>
        </p:nvSpPr>
        <p:spPr/>
        <p:txBody>
          <a:bodyPr/>
          <a:lstStyle/>
          <a:p>
            <a:fld id="{B6F15528-21DE-4FAA-801E-634DDDAF4B2B}" type="slidenum">
              <a:rPr lang="en-US" smtClean="0"/>
              <a:t>3</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 name="Group 7"/>
          <p:cNvGrpSpPr/>
          <p:nvPr/>
        </p:nvGrpSpPr>
        <p:grpSpPr>
          <a:xfrm>
            <a:off x="774844" y="1844675"/>
            <a:ext cx="18606771" cy="2084070"/>
            <a:chOff x="774844" y="1844675"/>
            <a:chExt cx="18606771" cy="2084070"/>
          </a:xfrm>
        </p:grpSpPr>
        <p:sp>
          <p:nvSpPr>
            <p:cNvPr id="10" name="object 2"/>
            <p:cNvSpPr/>
            <p:nvPr/>
          </p:nvSpPr>
          <p:spPr>
            <a:xfrm>
              <a:off x="774844" y="1844675"/>
              <a:ext cx="12602065" cy="2084070"/>
            </a:xfrm>
            <a:custGeom>
              <a:avLst/>
              <a:gdLst/>
              <a:ahLst/>
              <a:cxnLst/>
              <a:rect l="l" t="t" r="r" b="b"/>
              <a:pathLst>
                <a:path w="13376910" h="11287760">
                  <a:moveTo>
                    <a:pt x="0" y="11287614"/>
                  </a:moveTo>
                  <a:lnTo>
                    <a:pt x="13376430" y="11287614"/>
                  </a:lnTo>
                  <a:lnTo>
                    <a:pt x="13376430" y="0"/>
                  </a:lnTo>
                  <a:lnTo>
                    <a:pt x="0" y="0"/>
                  </a:lnTo>
                  <a:lnTo>
                    <a:pt x="0" y="11287614"/>
                  </a:lnTo>
                  <a:close/>
                </a:path>
              </a:pathLst>
            </a:custGeom>
            <a:solidFill>
              <a:schemeClr val="bg1">
                <a:lumMod val="75000"/>
              </a:schemeClr>
            </a:solidFill>
          </p:spPr>
          <p:txBody>
            <a:bodyPr wrap="square" lIns="0" tIns="0" rIns="0" bIns="0" rtlCol="0"/>
            <a:lstStyle/>
            <a:p>
              <a:endParaRPr/>
            </a:p>
          </p:txBody>
        </p:sp>
        <p:sp>
          <p:nvSpPr>
            <p:cNvPr id="11" name="object 3"/>
            <p:cNvSpPr/>
            <p:nvPr/>
          </p:nvSpPr>
          <p:spPr>
            <a:xfrm>
              <a:off x="13376431" y="1844675"/>
              <a:ext cx="6005184" cy="2084070"/>
            </a:xfrm>
            <a:custGeom>
              <a:avLst/>
              <a:gdLst/>
              <a:ahLst/>
              <a:cxnLst/>
              <a:rect l="l" t="t" r="r" b="b"/>
              <a:pathLst>
                <a:path w="6727825" h="11287760">
                  <a:moveTo>
                    <a:pt x="0" y="11287614"/>
                  </a:moveTo>
                  <a:lnTo>
                    <a:pt x="6727669" y="11287614"/>
                  </a:lnTo>
                  <a:lnTo>
                    <a:pt x="6727669" y="0"/>
                  </a:lnTo>
                  <a:lnTo>
                    <a:pt x="0" y="0"/>
                  </a:lnTo>
                  <a:lnTo>
                    <a:pt x="0" y="11287614"/>
                  </a:lnTo>
                  <a:close/>
                </a:path>
              </a:pathLst>
            </a:custGeom>
            <a:solidFill>
              <a:schemeClr val="accent2">
                <a:lumMod val="60000"/>
                <a:lumOff val="40000"/>
              </a:schemeClr>
            </a:solidFill>
          </p:spPr>
          <p:txBody>
            <a:bodyPr wrap="square" lIns="0" tIns="0" rIns="0" bIns="0" rtlCol="0"/>
            <a:lstStyle/>
            <a:p>
              <a:endParaRPr/>
            </a:p>
          </p:txBody>
        </p:sp>
      </p:grpSp>
      <p:sp>
        <p:nvSpPr>
          <p:cNvPr id="5" name="object 5"/>
          <p:cNvSpPr txBox="1">
            <a:spLocks noGrp="1"/>
          </p:cNvSpPr>
          <p:nvPr>
            <p:ph type="title"/>
          </p:nvPr>
        </p:nvSpPr>
        <p:spPr>
          <a:xfrm>
            <a:off x="1212850" y="854075"/>
            <a:ext cx="18364200" cy="3215710"/>
          </a:xfrm>
          <a:prstGeom prst="rect">
            <a:avLst/>
          </a:prstGeom>
        </p:spPr>
        <p:txBody>
          <a:bodyPr vert="horz" wrap="square" lIns="0" tIns="1101810" rIns="0" bIns="0" rtlCol="0">
            <a:spAutoFit/>
          </a:bodyPr>
          <a:lstStyle/>
          <a:p>
            <a:pPr marL="307340">
              <a:lnSpc>
                <a:spcPts val="8150"/>
              </a:lnSpc>
            </a:pPr>
            <a:r>
              <a:rPr lang="en-US" sz="6600" spc="114" dirty="0" smtClean="0">
                <a:solidFill>
                  <a:srgbClr val="FF0000"/>
                </a:solidFill>
                <a:latin typeface="Myriad Pro"/>
                <a:cs typeface="Myriad Pro"/>
              </a:rPr>
              <a:t>(MS. ARCHANA KALE DAGAONKAR) </a:t>
            </a:r>
            <a:r>
              <a:rPr sz="6600" spc="114" dirty="0" smtClean="0">
                <a:solidFill>
                  <a:srgbClr val="FF0000"/>
                </a:solidFill>
                <a:latin typeface="Myriad Pro"/>
                <a:cs typeface="Myriad Pro"/>
              </a:rPr>
              <a:t>PRESIDEN</a:t>
            </a:r>
            <a:r>
              <a:rPr sz="6600" spc="-60" dirty="0" smtClean="0">
                <a:solidFill>
                  <a:srgbClr val="FF0000"/>
                </a:solidFill>
                <a:latin typeface="Myriad Pro"/>
                <a:cs typeface="Myriad Pro"/>
              </a:rPr>
              <a:t>T</a:t>
            </a:r>
            <a:r>
              <a:rPr sz="6600" dirty="0" smtClean="0">
                <a:solidFill>
                  <a:srgbClr val="FF0000"/>
                </a:solidFill>
                <a:latin typeface="Myriad Pro"/>
                <a:cs typeface="Myriad Pro"/>
              </a:rPr>
              <a:t>,</a:t>
            </a:r>
            <a:r>
              <a:rPr lang="en-US" sz="6600" spc="114" dirty="0" smtClean="0">
                <a:solidFill>
                  <a:srgbClr val="FF0000"/>
                </a:solidFill>
                <a:latin typeface="Myriad Pro"/>
                <a:cs typeface="Myriad Pro"/>
              </a:rPr>
              <a:t>  WICCI MP TEAM</a:t>
            </a:r>
            <a:endParaRPr sz="6600" dirty="0">
              <a:solidFill>
                <a:srgbClr val="FF0000"/>
              </a:solidFill>
              <a:latin typeface="Myriad Pro"/>
              <a:cs typeface="Myriad Pro"/>
            </a:endParaRPr>
          </a:p>
        </p:txBody>
      </p:sp>
      <p:sp>
        <p:nvSpPr>
          <p:cNvPr id="6" name="object 6"/>
          <p:cNvSpPr txBox="1"/>
          <p:nvPr/>
        </p:nvSpPr>
        <p:spPr>
          <a:xfrm>
            <a:off x="984250" y="4244871"/>
            <a:ext cx="10321290" cy="7201972"/>
          </a:xfrm>
          <a:prstGeom prst="rect">
            <a:avLst/>
          </a:prstGeom>
        </p:spPr>
        <p:txBody>
          <a:bodyPr vert="horz" wrap="square" lIns="0" tIns="0" rIns="0" bIns="0" rtlCol="0">
            <a:spAutoFit/>
          </a:bodyPr>
          <a:lstStyle/>
          <a:p>
            <a:pPr marL="12700" algn="just">
              <a:lnSpc>
                <a:spcPct val="100000"/>
              </a:lnSpc>
            </a:pPr>
            <a:r>
              <a:rPr lang="en-US" sz="3800" b="1" spc="25" dirty="0" smtClean="0">
                <a:latin typeface="Garamond"/>
                <a:cs typeface="Garamond"/>
              </a:rPr>
              <a:t>BIO:-</a:t>
            </a:r>
            <a:endParaRPr lang="en-US" sz="2800" dirty="0" smtClean="0">
              <a:latin typeface="Garamond"/>
              <a:cs typeface="Garamond"/>
            </a:endParaRPr>
          </a:p>
          <a:p>
            <a:pPr marL="12700">
              <a:lnSpc>
                <a:spcPct val="100000"/>
              </a:lnSpc>
            </a:pPr>
            <a:endParaRPr lang="en-US" sz="2800" dirty="0" smtClean="0">
              <a:latin typeface="Garamond"/>
              <a:cs typeface="Garamond"/>
            </a:endParaRPr>
          </a:p>
          <a:p>
            <a:pPr marL="12700">
              <a:lnSpc>
                <a:spcPct val="100000"/>
              </a:lnSpc>
            </a:pPr>
            <a:r>
              <a:rPr lang="en-US" sz="3600" b="1" dirty="0" smtClean="0">
                <a:latin typeface="Garamond"/>
                <a:cs typeface="Garamond"/>
              </a:rPr>
              <a:t>EXPERTISE</a:t>
            </a:r>
            <a:r>
              <a:rPr lang="en-US" sz="2800" dirty="0" smtClean="0">
                <a:latin typeface="Garamond"/>
                <a:cs typeface="Garamond"/>
              </a:rPr>
              <a:t>:-Social Activist</a:t>
            </a:r>
          </a:p>
          <a:p>
            <a:pPr marL="12700">
              <a:lnSpc>
                <a:spcPct val="100000"/>
              </a:lnSpc>
            </a:pPr>
            <a:endParaRPr lang="en-US" sz="2800" dirty="0">
              <a:latin typeface="Garamond"/>
              <a:cs typeface="Garamond"/>
            </a:endParaRPr>
          </a:p>
          <a:p>
            <a:pPr marL="12700">
              <a:lnSpc>
                <a:spcPct val="100000"/>
              </a:lnSpc>
            </a:pPr>
            <a:r>
              <a:rPr lang="en-US" sz="2800" b="1" dirty="0" smtClean="0">
                <a:latin typeface="Garamond"/>
                <a:cs typeface="Garamond"/>
              </a:rPr>
              <a:t>DESCRIPTION:-</a:t>
            </a:r>
            <a:r>
              <a:rPr lang="en-US" sz="2800" dirty="0" smtClean="0">
                <a:latin typeface="Garamond"/>
                <a:cs typeface="Garamond"/>
              </a:rPr>
              <a:t>I am working as a Social Activist and Founder of </a:t>
            </a:r>
            <a:r>
              <a:rPr lang="en-US" sz="2800" dirty="0" err="1" smtClean="0">
                <a:latin typeface="Garamond"/>
                <a:cs typeface="Garamond"/>
              </a:rPr>
              <a:t>Uddeshika</a:t>
            </a:r>
            <a:r>
              <a:rPr lang="en-US" sz="2800" dirty="0" smtClean="0">
                <a:latin typeface="Garamond"/>
                <a:cs typeface="Garamond"/>
              </a:rPr>
              <a:t> group and works for </a:t>
            </a:r>
            <a:r>
              <a:rPr lang="en-US" sz="2800" dirty="0" err="1" smtClean="0">
                <a:latin typeface="Garamond"/>
                <a:cs typeface="Garamond"/>
              </a:rPr>
              <a:t>upliftment</a:t>
            </a:r>
            <a:r>
              <a:rPr lang="en-US" sz="2800" dirty="0" smtClean="0">
                <a:latin typeface="Garamond"/>
                <a:cs typeface="Garamond"/>
              </a:rPr>
              <a:t> of underprivileged children and women. I provide workshops regarding Textile Block Printing and Tie and Dye which helps Women to start their small set up in less investment and in less are. My first aim is to serve humanity and give happiness to each and every person who deserves along with this I would like to provide a platform to those folks who are having caliber and skills to showcase their talent. </a:t>
            </a:r>
            <a:r>
              <a:rPr lang="en-US" sz="2800" dirty="0" err="1" smtClean="0">
                <a:latin typeface="Garamond"/>
                <a:cs typeface="Garamond"/>
              </a:rPr>
              <a:t>Inshort,I</a:t>
            </a:r>
            <a:r>
              <a:rPr lang="en-US" sz="2800" dirty="0" smtClean="0">
                <a:latin typeface="Garamond"/>
                <a:cs typeface="Garamond"/>
              </a:rPr>
              <a:t> want to be a first order Human being </a:t>
            </a:r>
          </a:p>
          <a:p>
            <a:pPr marL="12700">
              <a:lnSpc>
                <a:spcPct val="100000"/>
              </a:lnSpc>
            </a:pPr>
            <a:endParaRPr lang="en-US" sz="3800" dirty="0">
              <a:latin typeface="Garamond"/>
              <a:cs typeface="Garamond"/>
            </a:endParaRPr>
          </a:p>
          <a:p>
            <a:pPr marL="12700">
              <a:lnSpc>
                <a:spcPct val="100000"/>
              </a:lnSpc>
            </a:pPr>
            <a:endParaRPr lang="en-US" sz="3800" b="1" dirty="0" smtClean="0">
              <a:latin typeface="Garamond"/>
              <a:cs typeface="Garamond"/>
            </a:endParaRPr>
          </a:p>
          <a:p>
            <a:pPr marL="12700">
              <a:lnSpc>
                <a:spcPct val="100000"/>
              </a:lnSpc>
            </a:pPr>
            <a:endParaRPr sz="3800" b="1" dirty="0">
              <a:latin typeface="Garamond"/>
              <a:cs typeface="Garamond"/>
            </a:endParaRPr>
          </a:p>
        </p:txBody>
      </p:sp>
      <p:sp>
        <p:nvSpPr>
          <p:cNvPr id="13" name="object 13"/>
          <p:cNvSpPr/>
          <p:nvPr/>
        </p:nvSpPr>
        <p:spPr>
          <a:xfrm>
            <a:off x="356010" y="282713"/>
            <a:ext cx="2443806" cy="1057559"/>
          </a:xfrm>
          <a:prstGeom prst="rect">
            <a:avLst/>
          </a:prstGeom>
          <a:blipFill>
            <a:blip r:embed="rId3" cstate="print"/>
            <a:stretch>
              <a:fillRect/>
            </a:stretch>
          </a:blipFill>
        </p:spPr>
        <p:txBody>
          <a:bodyPr wrap="square" lIns="0" tIns="0" rIns="0" bIns="0" rtlCol="0"/>
          <a:lstStyle/>
          <a:p>
            <a:endParaRPr/>
          </a:p>
        </p:txBody>
      </p:sp>
      <p:sp>
        <p:nvSpPr>
          <p:cNvPr id="16" name="object 16"/>
          <p:cNvSpPr/>
          <p:nvPr/>
        </p:nvSpPr>
        <p:spPr>
          <a:xfrm>
            <a:off x="0" y="5361093"/>
            <a:ext cx="607695" cy="5948045"/>
          </a:xfrm>
          <a:custGeom>
            <a:avLst/>
            <a:gdLst/>
            <a:ahLst/>
            <a:cxnLst/>
            <a:rect l="l" t="t" r="r" b="b"/>
            <a:pathLst>
              <a:path w="607695" h="5948045">
                <a:moveTo>
                  <a:pt x="0" y="5947462"/>
                </a:moveTo>
                <a:lnTo>
                  <a:pt x="607311" y="5947462"/>
                </a:lnTo>
                <a:lnTo>
                  <a:pt x="607311" y="0"/>
                </a:lnTo>
                <a:lnTo>
                  <a:pt x="0" y="0"/>
                </a:lnTo>
                <a:lnTo>
                  <a:pt x="0" y="5947462"/>
                </a:lnTo>
                <a:close/>
              </a:path>
            </a:pathLst>
          </a:custGeom>
          <a:solidFill>
            <a:schemeClr val="bg1">
              <a:lumMod val="75000"/>
            </a:schemeClr>
          </a:solidFill>
        </p:spPr>
        <p:txBody>
          <a:bodyPr wrap="square" lIns="0" tIns="0" rIns="0" bIns="0" rtlCol="0"/>
          <a:lstStyle/>
          <a:p>
            <a:endParaRPr/>
          </a:p>
        </p:txBody>
      </p:sp>
      <p:sp>
        <p:nvSpPr>
          <p:cNvPr id="14" name="object 6"/>
          <p:cNvSpPr txBox="1"/>
          <p:nvPr/>
        </p:nvSpPr>
        <p:spPr>
          <a:xfrm>
            <a:off x="13100050" y="7635875"/>
            <a:ext cx="5562600" cy="492443"/>
          </a:xfrm>
          <a:prstGeom prst="rect">
            <a:avLst/>
          </a:prstGeom>
        </p:spPr>
        <p:txBody>
          <a:bodyPr vert="horz" wrap="square" lIns="0" tIns="0" rIns="0" bIns="0" rtlCol="0">
            <a:spAutoFit/>
          </a:bodyPr>
          <a:lstStyle/>
          <a:p>
            <a:pPr marL="12700">
              <a:lnSpc>
                <a:spcPct val="100000"/>
              </a:lnSpc>
            </a:pPr>
            <a:r>
              <a:rPr lang="en-US" sz="3200" b="1" spc="25" dirty="0" smtClean="0">
                <a:latin typeface="Garamond"/>
                <a:cs typeface="Garamond"/>
              </a:rPr>
              <a:t>Insert High Resolution Picture</a:t>
            </a:r>
            <a:endParaRPr sz="3200" dirty="0">
              <a:latin typeface="Garamond"/>
              <a:cs typeface="Garamond"/>
            </a:endParaRPr>
          </a:p>
        </p:txBody>
      </p:sp>
      <p:sp>
        <p:nvSpPr>
          <p:cNvPr id="9" name="Slide Number Placeholder 8"/>
          <p:cNvSpPr>
            <a:spLocks noGrp="1"/>
          </p:cNvSpPr>
          <p:nvPr>
            <p:ph type="sldNum" sz="quarter" idx="7"/>
          </p:nvPr>
        </p:nvSpPr>
        <p:spPr/>
        <p:txBody>
          <a:bodyPr/>
          <a:lstStyle/>
          <a:p>
            <a:fld id="{B6F15528-21DE-4FAA-801E-634DDDAF4B2B}" type="slidenum">
              <a:rPr lang="en-US" smtClean="0"/>
              <a:t>4</a:t>
            </a:fld>
            <a:endParaRPr lang="en-US"/>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109450" y="4347875"/>
            <a:ext cx="6336000" cy="63360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 name="Group 7"/>
          <p:cNvGrpSpPr/>
          <p:nvPr/>
        </p:nvGrpSpPr>
        <p:grpSpPr>
          <a:xfrm>
            <a:off x="853878" y="1457151"/>
            <a:ext cx="18714324" cy="2155619"/>
            <a:chOff x="774844" y="1844675"/>
            <a:chExt cx="18714324" cy="2155619"/>
          </a:xfrm>
        </p:grpSpPr>
        <p:sp>
          <p:nvSpPr>
            <p:cNvPr id="10" name="object 2"/>
            <p:cNvSpPr/>
            <p:nvPr/>
          </p:nvSpPr>
          <p:spPr>
            <a:xfrm>
              <a:off x="774844" y="1844675"/>
              <a:ext cx="12602065" cy="2084070"/>
            </a:xfrm>
            <a:custGeom>
              <a:avLst/>
              <a:gdLst/>
              <a:ahLst/>
              <a:cxnLst/>
              <a:rect l="l" t="t" r="r" b="b"/>
              <a:pathLst>
                <a:path w="13376910" h="11287760">
                  <a:moveTo>
                    <a:pt x="0" y="11287614"/>
                  </a:moveTo>
                  <a:lnTo>
                    <a:pt x="13376430" y="11287614"/>
                  </a:lnTo>
                  <a:lnTo>
                    <a:pt x="13376430" y="0"/>
                  </a:lnTo>
                  <a:lnTo>
                    <a:pt x="0" y="0"/>
                  </a:lnTo>
                  <a:lnTo>
                    <a:pt x="0" y="11287614"/>
                  </a:lnTo>
                  <a:close/>
                </a:path>
              </a:pathLst>
            </a:custGeom>
            <a:solidFill>
              <a:schemeClr val="bg1">
                <a:lumMod val="75000"/>
              </a:schemeClr>
            </a:solidFill>
          </p:spPr>
          <p:txBody>
            <a:bodyPr wrap="square" lIns="0" tIns="0" rIns="0" bIns="0" rtlCol="0"/>
            <a:lstStyle/>
            <a:p>
              <a:endParaRPr/>
            </a:p>
          </p:txBody>
        </p:sp>
        <p:sp>
          <p:nvSpPr>
            <p:cNvPr id="11" name="object 3"/>
            <p:cNvSpPr/>
            <p:nvPr/>
          </p:nvSpPr>
          <p:spPr>
            <a:xfrm>
              <a:off x="13483984" y="1916224"/>
              <a:ext cx="6005184" cy="2084070"/>
            </a:xfrm>
            <a:custGeom>
              <a:avLst/>
              <a:gdLst/>
              <a:ahLst/>
              <a:cxnLst/>
              <a:rect l="l" t="t" r="r" b="b"/>
              <a:pathLst>
                <a:path w="6727825" h="11287760">
                  <a:moveTo>
                    <a:pt x="0" y="11287614"/>
                  </a:moveTo>
                  <a:lnTo>
                    <a:pt x="6727669" y="11287614"/>
                  </a:lnTo>
                  <a:lnTo>
                    <a:pt x="6727669" y="0"/>
                  </a:lnTo>
                  <a:lnTo>
                    <a:pt x="0" y="0"/>
                  </a:lnTo>
                  <a:lnTo>
                    <a:pt x="0" y="11287614"/>
                  </a:lnTo>
                  <a:close/>
                </a:path>
              </a:pathLst>
            </a:custGeom>
            <a:solidFill>
              <a:schemeClr val="accent2">
                <a:lumMod val="60000"/>
                <a:lumOff val="40000"/>
              </a:schemeClr>
            </a:solidFill>
          </p:spPr>
          <p:txBody>
            <a:bodyPr wrap="square" lIns="0" tIns="0" rIns="0" bIns="0" rtlCol="0"/>
            <a:lstStyle/>
            <a:p>
              <a:endParaRPr/>
            </a:p>
          </p:txBody>
        </p:sp>
      </p:grpSp>
      <p:sp>
        <p:nvSpPr>
          <p:cNvPr id="4" name="object 4"/>
          <p:cNvSpPr/>
          <p:nvPr/>
        </p:nvSpPr>
        <p:spPr>
          <a:xfrm>
            <a:off x="12713335" y="4130676"/>
            <a:ext cx="6177915" cy="6780038"/>
          </a:xfrm>
          <a:custGeom>
            <a:avLst/>
            <a:gdLst/>
            <a:ahLst/>
            <a:cxnLst/>
            <a:rect l="l" t="t" r="r" b="b"/>
            <a:pathLst>
              <a:path w="6177915" h="6186805">
                <a:moveTo>
                  <a:pt x="0" y="6186754"/>
                </a:moveTo>
                <a:lnTo>
                  <a:pt x="6177822" y="6186754"/>
                </a:lnTo>
                <a:lnTo>
                  <a:pt x="6177822" y="0"/>
                </a:lnTo>
                <a:lnTo>
                  <a:pt x="0" y="0"/>
                </a:lnTo>
                <a:lnTo>
                  <a:pt x="0" y="6186754"/>
                </a:lnTo>
                <a:close/>
              </a:path>
            </a:pathLst>
          </a:custGeom>
          <a:solidFill>
            <a:srgbClr val="F4F1EC"/>
          </a:solidFill>
        </p:spPr>
        <p:txBody>
          <a:bodyPr wrap="square" lIns="0" tIns="0" rIns="0" bIns="0" rtlCol="0"/>
          <a:lstStyle/>
          <a:p>
            <a:endParaRPr/>
          </a:p>
        </p:txBody>
      </p:sp>
      <p:sp>
        <p:nvSpPr>
          <p:cNvPr id="5" name="object 5"/>
          <p:cNvSpPr txBox="1">
            <a:spLocks noGrp="1"/>
          </p:cNvSpPr>
          <p:nvPr>
            <p:ph type="title"/>
          </p:nvPr>
        </p:nvSpPr>
        <p:spPr>
          <a:xfrm>
            <a:off x="1212850" y="854075"/>
            <a:ext cx="18364200" cy="1984603"/>
          </a:xfrm>
          <a:prstGeom prst="rect">
            <a:avLst/>
          </a:prstGeom>
        </p:spPr>
        <p:txBody>
          <a:bodyPr vert="horz" wrap="square" lIns="0" tIns="1101810" rIns="0" bIns="0" rtlCol="0">
            <a:spAutoFit/>
          </a:bodyPr>
          <a:lstStyle/>
          <a:p>
            <a:pPr marL="304800">
              <a:lnSpc>
                <a:spcPts val="3410"/>
              </a:lnSpc>
            </a:pPr>
            <a:r>
              <a:rPr lang="en-US" sz="5400" b="0" spc="114" dirty="0" smtClean="0">
                <a:latin typeface="Myriad Pro"/>
                <a:cs typeface="Myriad Pro"/>
              </a:rPr>
              <a:t>SNEHAL JOSHI VICE </a:t>
            </a:r>
            <a:r>
              <a:rPr sz="5400" b="0" spc="114" dirty="0" smtClean="0">
                <a:latin typeface="Myriad Pro"/>
                <a:cs typeface="Myriad Pro"/>
              </a:rPr>
              <a:t>PRESIDEN</a:t>
            </a:r>
            <a:r>
              <a:rPr sz="5400" b="0" spc="-60" dirty="0" smtClean="0">
                <a:latin typeface="Myriad Pro"/>
                <a:cs typeface="Myriad Pro"/>
              </a:rPr>
              <a:t>T</a:t>
            </a:r>
            <a:r>
              <a:rPr sz="2950" b="0" dirty="0" smtClean="0">
                <a:latin typeface="Myriad Pro"/>
                <a:cs typeface="Myriad Pro"/>
              </a:rPr>
              <a:t>,</a:t>
            </a:r>
            <a:r>
              <a:rPr lang="en-US" sz="2950" b="0" spc="114" dirty="0" smtClean="0">
                <a:latin typeface="Myriad Pro"/>
                <a:cs typeface="Myriad Pro"/>
              </a:rPr>
              <a:t> MP TEAM</a:t>
            </a:r>
            <a:r>
              <a:rPr sz="2950" b="0" spc="240" dirty="0" smtClean="0">
                <a:latin typeface="Myriad Pro"/>
                <a:cs typeface="Myriad Pro"/>
              </a:rPr>
              <a:t> </a:t>
            </a:r>
            <a:r>
              <a:rPr sz="2950" b="0" spc="55" dirty="0" smtClean="0">
                <a:latin typeface="Myriad Pro"/>
                <a:cs typeface="Myriad Pro"/>
              </a:rPr>
              <a:t>C</a:t>
            </a:r>
            <a:r>
              <a:rPr sz="2950" b="0" spc="114" dirty="0" smtClean="0">
                <a:latin typeface="Myriad Pro"/>
                <a:cs typeface="Myriad Pro"/>
              </a:rPr>
              <a:t>OUNCIL</a:t>
            </a:r>
            <a:r>
              <a:rPr lang="en-US" sz="2950" b="0" spc="114" dirty="0">
                <a:latin typeface="Myriad Pro"/>
                <a:cs typeface="Myriad Pro"/>
              </a:rPr>
              <a:t/>
            </a:r>
            <a:br>
              <a:rPr lang="en-US" sz="2950" b="0" spc="114" dirty="0">
                <a:latin typeface="Myriad Pro"/>
                <a:cs typeface="Myriad Pro"/>
              </a:rPr>
            </a:br>
            <a:r>
              <a:rPr lang="en-US" sz="2950" b="0" spc="114" dirty="0" smtClean="0">
                <a:latin typeface="Myriad Pro"/>
                <a:cs typeface="Myriad Pro"/>
              </a:rPr>
              <a:t>WICCI</a:t>
            </a:r>
            <a:endParaRPr sz="2950" dirty="0">
              <a:latin typeface="Myriad Pro"/>
              <a:cs typeface="Myriad Pro"/>
            </a:endParaRPr>
          </a:p>
        </p:txBody>
      </p:sp>
      <p:sp>
        <p:nvSpPr>
          <p:cNvPr id="6" name="object 6"/>
          <p:cNvSpPr txBox="1"/>
          <p:nvPr/>
        </p:nvSpPr>
        <p:spPr>
          <a:xfrm>
            <a:off x="994410" y="3658100"/>
            <a:ext cx="10321290" cy="10525958"/>
          </a:xfrm>
          <a:prstGeom prst="rect">
            <a:avLst/>
          </a:prstGeom>
        </p:spPr>
        <p:txBody>
          <a:bodyPr vert="horz" wrap="square" lIns="0" tIns="0" rIns="0" bIns="0" rtlCol="0">
            <a:spAutoFit/>
          </a:bodyPr>
          <a:lstStyle/>
          <a:p>
            <a:pPr marL="12700" algn="just">
              <a:lnSpc>
                <a:spcPct val="100000"/>
              </a:lnSpc>
            </a:pPr>
            <a:r>
              <a:rPr lang="en-US" sz="3800" b="1" spc="25" dirty="0" smtClean="0">
                <a:latin typeface="Garamond"/>
                <a:cs typeface="Garamond"/>
              </a:rPr>
              <a:t>BIO </a:t>
            </a:r>
            <a:r>
              <a:rPr lang="en-US" sz="3800" b="1" spc="25" dirty="0" smtClean="0">
                <a:latin typeface="Garamond"/>
                <a:cs typeface="Garamond"/>
              </a:rPr>
              <a:t>:-</a:t>
            </a:r>
            <a:endParaRPr lang="en-US" sz="3800" b="1" spc="25" dirty="0">
              <a:latin typeface="Garamond"/>
              <a:cs typeface="Garamond"/>
            </a:endParaRPr>
          </a:p>
          <a:p>
            <a:pPr marL="12700" algn="just">
              <a:lnSpc>
                <a:spcPct val="100000"/>
              </a:lnSpc>
            </a:pPr>
            <a:r>
              <a:rPr lang="en-US" sz="3800" b="1" spc="25" dirty="0">
                <a:latin typeface="Garamond"/>
                <a:cs typeface="Garamond"/>
              </a:rPr>
              <a:t>Expertise: </a:t>
            </a:r>
            <a:r>
              <a:rPr lang="en-US" sz="3800" spc="25" dirty="0">
                <a:latin typeface="Garamond"/>
                <a:cs typeface="Garamond"/>
              </a:rPr>
              <a:t>Social </a:t>
            </a:r>
            <a:r>
              <a:rPr lang="en-US" sz="3800" spc="25" dirty="0" err="1">
                <a:latin typeface="Garamond"/>
                <a:cs typeface="Garamond"/>
              </a:rPr>
              <a:t>Activist,Business</a:t>
            </a:r>
            <a:r>
              <a:rPr lang="en-US" sz="3800" spc="25" dirty="0">
                <a:latin typeface="Garamond"/>
                <a:cs typeface="Garamond"/>
              </a:rPr>
              <a:t> Woman</a:t>
            </a:r>
          </a:p>
          <a:p>
            <a:pPr marL="12700" algn="just">
              <a:lnSpc>
                <a:spcPct val="100000"/>
              </a:lnSpc>
            </a:pPr>
            <a:endParaRPr lang="en-US" sz="3800" b="1" spc="25" dirty="0">
              <a:latin typeface="Garamond"/>
              <a:cs typeface="Garamond"/>
            </a:endParaRPr>
          </a:p>
          <a:p>
            <a:pPr marL="12700" algn="just">
              <a:lnSpc>
                <a:spcPct val="100000"/>
              </a:lnSpc>
            </a:pPr>
            <a:r>
              <a:rPr lang="en-US" sz="3800" b="1" spc="25" dirty="0">
                <a:latin typeface="Garamond"/>
                <a:cs typeface="Garamond"/>
              </a:rPr>
              <a:t>Describe yourself: </a:t>
            </a:r>
            <a:r>
              <a:rPr lang="en-US" sz="3800" spc="25" dirty="0">
                <a:latin typeface="Garamond"/>
                <a:cs typeface="Garamond"/>
              </a:rPr>
              <a:t>I am from </a:t>
            </a:r>
            <a:r>
              <a:rPr lang="en-US" sz="3800" spc="25" dirty="0" err="1">
                <a:latin typeface="Garamond"/>
                <a:cs typeface="Garamond"/>
              </a:rPr>
              <a:t>indore</a:t>
            </a:r>
            <a:r>
              <a:rPr lang="en-US" sz="3800" spc="25" dirty="0">
                <a:latin typeface="Garamond"/>
                <a:cs typeface="Garamond"/>
              </a:rPr>
              <a:t>. Presently I am working as Managing Director at </a:t>
            </a:r>
            <a:r>
              <a:rPr lang="en-US" sz="3800" spc="25" dirty="0" err="1">
                <a:latin typeface="Garamond"/>
                <a:cs typeface="Garamond"/>
              </a:rPr>
              <a:t>Lokmanya</a:t>
            </a:r>
            <a:r>
              <a:rPr lang="en-US" sz="3800" spc="25" dirty="0">
                <a:latin typeface="Garamond"/>
                <a:cs typeface="Garamond"/>
              </a:rPr>
              <a:t> </a:t>
            </a:r>
            <a:r>
              <a:rPr lang="en-US" sz="3800" spc="25" dirty="0" err="1">
                <a:latin typeface="Garamond"/>
                <a:cs typeface="Garamond"/>
              </a:rPr>
              <a:t>Vidya</a:t>
            </a:r>
            <a:r>
              <a:rPr lang="en-US" sz="3800" spc="25" dirty="0">
                <a:latin typeface="Garamond"/>
                <a:cs typeface="Garamond"/>
              </a:rPr>
              <a:t> </a:t>
            </a:r>
            <a:r>
              <a:rPr lang="en-US" sz="3800" spc="25" dirty="0" err="1">
                <a:latin typeface="Garamond"/>
                <a:cs typeface="Garamond"/>
              </a:rPr>
              <a:t>Niketan</a:t>
            </a:r>
            <a:r>
              <a:rPr lang="en-US" sz="3800" spc="25" dirty="0">
                <a:latin typeface="Garamond"/>
                <a:cs typeface="Garamond"/>
              </a:rPr>
              <a:t> (a reputed CBSE School in Indore). Also, I am owning Shree - The Fashion Gallery (Exclusively for women) at Indore. </a:t>
            </a:r>
          </a:p>
          <a:p>
            <a:pPr marL="12700" algn="just">
              <a:lnSpc>
                <a:spcPct val="100000"/>
              </a:lnSpc>
            </a:pPr>
            <a:r>
              <a:rPr lang="en-US" sz="3800" spc="25" dirty="0">
                <a:latin typeface="Garamond"/>
                <a:cs typeface="Garamond"/>
              </a:rPr>
              <a:t>I am a soft, polite, logical and decision making person. I am a disciplined and justice oriented person, and can do anything to support the right.</a:t>
            </a:r>
          </a:p>
          <a:p>
            <a:pPr marL="12700" algn="just">
              <a:lnSpc>
                <a:spcPct val="100000"/>
              </a:lnSpc>
            </a:pPr>
            <a:r>
              <a:rPr lang="en-US" sz="3800" spc="25" dirty="0">
                <a:latin typeface="Garamond"/>
                <a:cs typeface="Garamond"/>
              </a:rPr>
              <a:t> </a:t>
            </a:r>
            <a:r>
              <a:rPr lang="en-US" sz="3800" spc="25" dirty="0" smtClean="0">
                <a:latin typeface="Garamond"/>
                <a:cs typeface="Garamond"/>
              </a:rPr>
              <a:t>I </a:t>
            </a:r>
            <a:r>
              <a:rPr lang="en-US" sz="3800" spc="25" dirty="0">
                <a:latin typeface="Garamond"/>
                <a:cs typeface="Garamond"/>
              </a:rPr>
              <a:t>love to work for society and I wish to contribute for the development of the lower segment of society. </a:t>
            </a:r>
          </a:p>
          <a:p>
            <a:pPr marL="12700" algn="just">
              <a:lnSpc>
                <a:spcPct val="100000"/>
              </a:lnSpc>
            </a:pPr>
            <a:endParaRPr lang="en-US" sz="3800" spc="25" dirty="0">
              <a:latin typeface="Garamond"/>
              <a:cs typeface="Garamond"/>
            </a:endParaRPr>
          </a:p>
          <a:p>
            <a:pPr marL="12700" algn="just">
              <a:lnSpc>
                <a:spcPct val="100000"/>
              </a:lnSpc>
            </a:pPr>
            <a:r>
              <a:rPr lang="en-US" sz="3800" spc="25" dirty="0">
                <a:latin typeface="Garamond"/>
                <a:cs typeface="Garamond"/>
              </a:rPr>
              <a:t>Even though I am working as a business woman, through my business also I am providing benefits to whomever I can as much as possible</a:t>
            </a:r>
            <a:endParaRPr lang="en-US" sz="3800" spc="25" dirty="0" smtClean="0">
              <a:latin typeface="Garamond"/>
              <a:cs typeface="Garamond"/>
            </a:endParaRPr>
          </a:p>
          <a:p>
            <a:pPr marL="12700" algn="just">
              <a:lnSpc>
                <a:spcPct val="100000"/>
              </a:lnSpc>
            </a:pPr>
            <a:endParaRPr sz="3800" dirty="0">
              <a:latin typeface="Garamond"/>
              <a:cs typeface="Garamond"/>
            </a:endParaRPr>
          </a:p>
        </p:txBody>
      </p:sp>
      <p:sp>
        <p:nvSpPr>
          <p:cNvPr id="13" name="object 13"/>
          <p:cNvSpPr/>
          <p:nvPr/>
        </p:nvSpPr>
        <p:spPr>
          <a:xfrm>
            <a:off x="356010" y="282713"/>
            <a:ext cx="2443806" cy="1057559"/>
          </a:xfrm>
          <a:prstGeom prst="rect">
            <a:avLst/>
          </a:prstGeom>
          <a:blipFill>
            <a:blip r:embed="rId3" cstate="print"/>
            <a:stretch>
              <a:fillRect/>
            </a:stretch>
          </a:blipFill>
        </p:spPr>
        <p:txBody>
          <a:bodyPr wrap="square" lIns="0" tIns="0" rIns="0" bIns="0" rtlCol="0"/>
          <a:lstStyle/>
          <a:p>
            <a:endParaRPr/>
          </a:p>
        </p:txBody>
      </p:sp>
      <p:sp>
        <p:nvSpPr>
          <p:cNvPr id="15" name="object 15"/>
          <p:cNvSpPr/>
          <p:nvPr/>
        </p:nvSpPr>
        <p:spPr>
          <a:xfrm>
            <a:off x="12566649" y="4384431"/>
            <a:ext cx="6464808" cy="339639"/>
          </a:xfrm>
          <a:custGeom>
            <a:avLst/>
            <a:gdLst/>
            <a:ahLst/>
            <a:cxnLst/>
            <a:rect l="l" t="t" r="r" b="b"/>
            <a:pathLst>
              <a:path w="6848475" h="309879">
                <a:moveTo>
                  <a:pt x="6847959" y="309718"/>
                </a:moveTo>
                <a:lnTo>
                  <a:pt x="0" y="309718"/>
                </a:lnTo>
                <a:lnTo>
                  <a:pt x="0" y="0"/>
                </a:lnTo>
                <a:lnTo>
                  <a:pt x="6847959" y="0"/>
                </a:lnTo>
                <a:lnTo>
                  <a:pt x="6847959" y="309718"/>
                </a:lnTo>
                <a:close/>
              </a:path>
            </a:pathLst>
          </a:custGeom>
          <a:solidFill>
            <a:schemeClr val="accent2">
              <a:lumMod val="60000"/>
              <a:lumOff val="40000"/>
            </a:schemeClr>
          </a:solidFill>
        </p:spPr>
        <p:txBody>
          <a:bodyPr wrap="square" lIns="0" tIns="0" rIns="0" bIns="0" rtlCol="0"/>
          <a:lstStyle/>
          <a:p>
            <a:endParaRPr/>
          </a:p>
        </p:txBody>
      </p:sp>
      <p:sp>
        <p:nvSpPr>
          <p:cNvPr id="16" name="object 16"/>
          <p:cNvSpPr/>
          <p:nvPr/>
        </p:nvSpPr>
        <p:spPr>
          <a:xfrm>
            <a:off x="0" y="5361093"/>
            <a:ext cx="607695" cy="5948045"/>
          </a:xfrm>
          <a:custGeom>
            <a:avLst/>
            <a:gdLst/>
            <a:ahLst/>
            <a:cxnLst/>
            <a:rect l="l" t="t" r="r" b="b"/>
            <a:pathLst>
              <a:path w="607695" h="5948045">
                <a:moveTo>
                  <a:pt x="0" y="5947462"/>
                </a:moveTo>
                <a:lnTo>
                  <a:pt x="607311" y="5947462"/>
                </a:lnTo>
                <a:lnTo>
                  <a:pt x="607311" y="0"/>
                </a:lnTo>
                <a:lnTo>
                  <a:pt x="0" y="0"/>
                </a:lnTo>
                <a:lnTo>
                  <a:pt x="0" y="5947462"/>
                </a:lnTo>
                <a:close/>
              </a:path>
            </a:pathLst>
          </a:custGeom>
          <a:solidFill>
            <a:schemeClr val="bg1">
              <a:lumMod val="75000"/>
            </a:schemeClr>
          </a:solidFill>
        </p:spPr>
        <p:txBody>
          <a:bodyPr wrap="square" lIns="0" tIns="0" rIns="0" bIns="0" rtlCol="0"/>
          <a:lstStyle/>
          <a:p>
            <a:endParaRPr/>
          </a:p>
        </p:txBody>
      </p:sp>
      <p:sp>
        <p:nvSpPr>
          <p:cNvPr id="14" name="object 6"/>
          <p:cNvSpPr txBox="1"/>
          <p:nvPr/>
        </p:nvSpPr>
        <p:spPr>
          <a:xfrm>
            <a:off x="13100050" y="7635875"/>
            <a:ext cx="5562600" cy="492443"/>
          </a:xfrm>
          <a:prstGeom prst="rect">
            <a:avLst/>
          </a:prstGeom>
        </p:spPr>
        <p:txBody>
          <a:bodyPr vert="horz" wrap="square" lIns="0" tIns="0" rIns="0" bIns="0" rtlCol="0">
            <a:spAutoFit/>
          </a:bodyPr>
          <a:lstStyle/>
          <a:p>
            <a:pPr marL="12700">
              <a:lnSpc>
                <a:spcPct val="100000"/>
              </a:lnSpc>
            </a:pPr>
            <a:r>
              <a:rPr lang="en-US" sz="3200" b="1" spc="25" dirty="0" smtClean="0">
                <a:latin typeface="Garamond"/>
                <a:cs typeface="Garamond"/>
              </a:rPr>
              <a:t>Insert High Resolution Picture</a:t>
            </a:r>
            <a:endParaRPr sz="3200" dirty="0">
              <a:latin typeface="Garamond"/>
              <a:cs typeface="Garamond"/>
            </a:endParaRPr>
          </a:p>
        </p:txBody>
      </p:sp>
      <p:sp>
        <p:nvSpPr>
          <p:cNvPr id="2" name="Slide Number Placeholder 1"/>
          <p:cNvSpPr>
            <a:spLocks noGrp="1"/>
          </p:cNvSpPr>
          <p:nvPr>
            <p:ph type="sldNum" sz="quarter" idx="7"/>
          </p:nvPr>
        </p:nvSpPr>
        <p:spPr/>
        <p:txBody>
          <a:bodyPr/>
          <a:lstStyle/>
          <a:p>
            <a:fld id="{B6F15528-21DE-4FAA-801E-634DDDAF4B2B}" type="slidenum">
              <a:rPr lang="en-US" smtClean="0"/>
              <a:t>5</a:t>
            </a:fld>
            <a:endParaRPr lang="en-US"/>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995150" y="3902075"/>
            <a:ext cx="7772400" cy="8090022"/>
          </a:xfrm>
          <a:prstGeom prst="rect">
            <a:avLst/>
          </a:prstGeom>
        </p:spPr>
      </p:pic>
    </p:spTree>
    <p:extLst>
      <p:ext uri="{BB962C8B-B14F-4D97-AF65-F5344CB8AC3E}">
        <p14:creationId xmlns:p14="http://schemas.microsoft.com/office/powerpoint/2010/main" val="8686920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p:nvPr/>
        </p:nvSpPr>
        <p:spPr>
          <a:xfrm>
            <a:off x="12713335" y="4130676"/>
            <a:ext cx="6177915" cy="6780038"/>
          </a:xfrm>
          <a:custGeom>
            <a:avLst/>
            <a:gdLst/>
            <a:ahLst/>
            <a:cxnLst/>
            <a:rect l="l" t="t" r="r" b="b"/>
            <a:pathLst>
              <a:path w="6177915" h="6186805">
                <a:moveTo>
                  <a:pt x="0" y="6186754"/>
                </a:moveTo>
                <a:lnTo>
                  <a:pt x="6177822" y="6186754"/>
                </a:lnTo>
                <a:lnTo>
                  <a:pt x="6177822" y="0"/>
                </a:lnTo>
                <a:lnTo>
                  <a:pt x="0" y="0"/>
                </a:lnTo>
                <a:lnTo>
                  <a:pt x="0" y="6186754"/>
                </a:lnTo>
                <a:close/>
              </a:path>
            </a:pathLst>
          </a:custGeom>
          <a:solidFill>
            <a:srgbClr val="F4F1EC"/>
          </a:solidFill>
        </p:spPr>
        <p:txBody>
          <a:bodyPr wrap="square" lIns="0" tIns="0" rIns="0" bIns="0" rtlCol="0"/>
          <a:lstStyle/>
          <a:p>
            <a:endParaRPr/>
          </a:p>
        </p:txBody>
      </p:sp>
      <p:sp>
        <p:nvSpPr>
          <p:cNvPr id="5" name="object 5"/>
          <p:cNvSpPr txBox="1">
            <a:spLocks noGrp="1"/>
          </p:cNvSpPr>
          <p:nvPr>
            <p:ph type="title"/>
          </p:nvPr>
        </p:nvSpPr>
        <p:spPr>
          <a:xfrm>
            <a:off x="1212850" y="854075"/>
            <a:ext cx="18364200" cy="2600157"/>
          </a:xfrm>
          <a:prstGeom prst="rect">
            <a:avLst/>
          </a:prstGeom>
        </p:spPr>
        <p:txBody>
          <a:bodyPr vert="horz" wrap="square" lIns="0" tIns="1101810" rIns="0" bIns="0" rtlCol="0">
            <a:spAutoFit/>
          </a:bodyPr>
          <a:lstStyle/>
          <a:p>
            <a:pPr marL="307340">
              <a:lnSpc>
                <a:spcPts val="8150"/>
              </a:lnSpc>
            </a:pPr>
            <a:r>
              <a:rPr lang="en-US" sz="6600" spc="-135" dirty="0" smtClean="0"/>
              <a:t>NEHA DANDWATE KULKARNI</a:t>
            </a:r>
            <a:endParaRPr sz="6600" dirty="0"/>
          </a:p>
          <a:p>
            <a:pPr marL="304800">
              <a:lnSpc>
                <a:spcPts val="3410"/>
              </a:lnSpc>
            </a:pPr>
            <a:r>
              <a:rPr lang="en-US" sz="2950" b="0" spc="55" dirty="0">
                <a:latin typeface="Myriad Pro"/>
                <a:cs typeface="Myriad Pro"/>
              </a:rPr>
              <a:t>C</a:t>
            </a:r>
            <a:r>
              <a:rPr lang="en-US" sz="2950" b="0" spc="114" dirty="0">
                <a:latin typeface="Myriad Pro"/>
                <a:cs typeface="Myriad Pro"/>
              </a:rPr>
              <a:t>OUNCIL MEMBER</a:t>
            </a:r>
            <a:r>
              <a:rPr lang="en-US" sz="2950" b="0" dirty="0">
                <a:latin typeface="Myriad Pro"/>
                <a:cs typeface="Myriad Pro"/>
              </a:rPr>
              <a:t>,</a:t>
            </a:r>
            <a:r>
              <a:rPr lang="en-US" sz="2950" b="0" spc="240" dirty="0">
                <a:latin typeface="Myriad Pro"/>
                <a:cs typeface="Myriad Pro"/>
              </a:rPr>
              <a:t> </a:t>
            </a:r>
            <a:endParaRPr sz="2950" dirty="0">
              <a:latin typeface="Myriad Pro"/>
              <a:cs typeface="Myriad Pro"/>
            </a:endParaRPr>
          </a:p>
        </p:txBody>
      </p:sp>
      <p:sp>
        <p:nvSpPr>
          <p:cNvPr id="6" name="object 6"/>
          <p:cNvSpPr txBox="1"/>
          <p:nvPr/>
        </p:nvSpPr>
        <p:spPr>
          <a:xfrm>
            <a:off x="797560" y="3454232"/>
            <a:ext cx="10321290" cy="10525958"/>
          </a:xfrm>
          <a:prstGeom prst="rect">
            <a:avLst/>
          </a:prstGeom>
        </p:spPr>
        <p:txBody>
          <a:bodyPr vert="horz" wrap="square" lIns="0" tIns="0" rIns="0" bIns="0" rtlCol="0">
            <a:spAutoFit/>
          </a:bodyPr>
          <a:lstStyle/>
          <a:p>
            <a:pPr marL="12700" algn="just">
              <a:lnSpc>
                <a:spcPct val="100000"/>
              </a:lnSpc>
            </a:pPr>
            <a:r>
              <a:rPr lang="en-US" sz="3800" b="1" spc="25" dirty="0" smtClean="0">
                <a:latin typeface="Garamond"/>
                <a:cs typeface="Garamond"/>
              </a:rPr>
              <a:t>BIO:-</a:t>
            </a:r>
            <a:endParaRPr lang="en-US" sz="3800" spc="25" dirty="0" smtClean="0">
              <a:latin typeface="Garamond"/>
              <a:cs typeface="Garamond"/>
            </a:endParaRPr>
          </a:p>
          <a:p>
            <a:pPr marL="12700" algn="just">
              <a:lnSpc>
                <a:spcPct val="100000"/>
              </a:lnSpc>
            </a:pPr>
            <a:r>
              <a:rPr lang="en-US" sz="3800" b="1" spc="25" dirty="0" smtClean="0">
                <a:latin typeface="Garamond"/>
                <a:cs typeface="Garamond"/>
              </a:rPr>
              <a:t>Expertise</a:t>
            </a:r>
            <a:r>
              <a:rPr lang="en-US" sz="3800" spc="25" dirty="0">
                <a:latin typeface="Garamond"/>
                <a:cs typeface="Garamond"/>
              </a:rPr>
              <a:t>:  Visual Merchandiser &amp; Marketing Professional Describe yourself: I'm a Design Graduate from Indore and has experience of working in retail industry as a Visual Merchandiser and Marketing professional, across multiple territories like India, Europe and Middle East. I was responsible for Merchandising, Store Design &amp; planogram, Events and Promotion along with vendor management, which helps Small &amp; Medium Enterprises (SME) to grow their </a:t>
            </a:r>
            <a:r>
              <a:rPr lang="en-US" sz="3800" spc="25" dirty="0" err="1">
                <a:latin typeface="Garamond"/>
                <a:cs typeface="Garamond"/>
              </a:rPr>
              <a:t>business.I</a:t>
            </a:r>
            <a:r>
              <a:rPr lang="en-US" sz="3800" spc="25" dirty="0">
                <a:latin typeface="Garamond"/>
                <a:cs typeface="Garamond"/>
              </a:rPr>
              <a:t> always wanted to use my experience to make positive impact in Woman empowerment. Being in a Merchandising profession, I always felt that wearing right cloths with right attitude gives women the extra confidence to pursue the goals. I would love to share my this experience for enrichment and empowerment of </a:t>
            </a:r>
            <a:r>
              <a:rPr lang="en-US" sz="3800" spc="25" dirty="0" smtClean="0">
                <a:latin typeface="Garamond"/>
                <a:cs typeface="Garamond"/>
              </a:rPr>
              <a:t>women.</a:t>
            </a:r>
          </a:p>
          <a:p>
            <a:pPr marL="12700" algn="just">
              <a:lnSpc>
                <a:spcPct val="100000"/>
              </a:lnSpc>
            </a:pPr>
            <a:endParaRPr sz="3800" dirty="0">
              <a:latin typeface="Garamond"/>
              <a:cs typeface="Garamond"/>
            </a:endParaRPr>
          </a:p>
        </p:txBody>
      </p:sp>
      <p:sp>
        <p:nvSpPr>
          <p:cNvPr id="13" name="object 13"/>
          <p:cNvSpPr/>
          <p:nvPr/>
        </p:nvSpPr>
        <p:spPr>
          <a:xfrm>
            <a:off x="356010" y="282713"/>
            <a:ext cx="2443806" cy="1057559"/>
          </a:xfrm>
          <a:prstGeom prst="rect">
            <a:avLst/>
          </a:prstGeom>
          <a:blipFill>
            <a:blip r:embed="rId3" cstate="print"/>
            <a:stretch>
              <a:fillRect/>
            </a:stretch>
          </a:blipFill>
        </p:spPr>
        <p:txBody>
          <a:bodyPr wrap="square" lIns="0" tIns="0" rIns="0" bIns="0" rtlCol="0"/>
          <a:lstStyle/>
          <a:p>
            <a:endParaRPr/>
          </a:p>
        </p:txBody>
      </p:sp>
      <p:sp>
        <p:nvSpPr>
          <p:cNvPr id="15" name="object 15"/>
          <p:cNvSpPr/>
          <p:nvPr/>
        </p:nvSpPr>
        <p:spPr>
          <a:xfrm>
            <a:off x="12566649" y="4384431"/>
            <a:ext cx="6464808" cy="339639"/>
          </a:xfrm>
          <a:custGeom>
            <a:avLst/>
            <a:gdLst/>
            <a:ahLst/>
            <a:cxnLst/>
            <a:rect l="l" t="t" r="r" b="b"/>
            <a:pathLst>
              <a:path w="6848475" h="309879">
                <a:moveTo>
                  <a:pt x="6847959" y="309718"/>
                </a:moveTo>
                <a:lnTo>
                  <a:pt x="0" y="309718"/>
                </a:lnTo>
                <a:lnTo>
                  <a:pt x="0" y="0"/>
                </a:lnTo>
                <a:lnTo>
                  <a:pt x="6847959" y="0"/>
                </a:lnTo>
                <a:lnTo>
                  <a:pt x="6847959" y="309718"/>
                </a:lnTo>
                <a:close/>
              </a:path>
            </a:pathLst>
          </a:custGeom>
          <a:solidFill>
            <a:schemeClr val="accent2">
              <a:lumMod val="60000"/>
              <a:lumOff val="40000"/>
            </a:schemeClr>
          </a:solidFill>
        </p:spPr>
        <p:txBody>
          <a:bodyPr wrap="square" lIns="0" tIns="0" rIns="0" bIns="0" rtlCol="0"/>
          <a:lstStyle/>
          <a:p>
            <a:endParaRPr/>
          </a:p>
        </p:txBody>
      </p:sp>
      <p:sp>
        <p:nvSpPr>
          <p:cNvPr id="16" name="object 16"/>
          <p:cNvSpPr/>
          <p:nvPr/>
        </p:nvSpPr>
        <p:spPr>
          <a:xfrm>
            <a:off x="0" y="5361093"/>
            <a:ext cx="607695" cy="5948045"/>
          </a:xfrm>
          <a:custGeom>
            <a:avLst/>
            <a:gdLst/>
            <a:ahLst/>
            <a:cxnLst/>
            <a:rect l="l" t="t" r="r" b="b"/>
            <a:pathLst>
              <a:path w="607695" h="5948045">
                <a:moveTo>
                  <a:pt x="0" y="5947462"/>
                </a:moveTo>
                <a:lnTo>
                  <a:pt x="607311" y="5947462"/>
                </a:lnTo>
                <a:lnTo>
                  <a:pt x="607311" y="0"/>
                </a:lnTo>
                <a:lnTo>
                  <a:pt x="0" y="0"/>
                </a:lnTo>
                <a:lnTo>
                  <a:pt x="0" y="5947462"/>
                </a:lnTo>
                <a:close/>
              </a:path>
            </a:pathLst>
          </a:custGeom>
          <a:solidFill>
            <a:schemeClr val="bg1">
              <a:lumMod val="75000"/>
            </a:schemeClr>
          </a:solidFill>
        </p:spPr>
        <p:txBody>
          <a:bodyPr wrap="square" lIns="0" tIns="0" rIns="0" bIns="0" rtlCol="0"/>
          <a:lstStyle/>
          <a:p>
            <a:endParaRPr/>
          </a:p>
        </p:txBody>
      </p:sp>
      <p:sp>
        <p:nvSpPr>
          <p:cNvPr id="14" name="object 6"/>
          <p:cNvSpPr txBox="1"/>
          <p:nvPr/>
        </p:nvSpPr>
        <p:spPr>
          <a:xfrm>
            <a:off x="13100050" y="7635875"/>
            <a:ext cx="5562600" cy="492443"/>
          </a:xfrm>
          <a:prstGeom prst="rect">
            <a:avLst/>
          </a:prstGeom>
        </p:spPr>
        <p:txBody>
          <a:bodyPr vert="horz" wrap="square" lIns="0" tIns="0" rIns="0" bIns="0" rtlCol="0">
            <a:spAutoFit/>
          </a:bodyPr>
          <a:lstStyle/>
          <a:p>
            <a:pPr marL="12700">
              <a:lnSpc>
                <a:spcPct val="100000"/>
              </a:lnSpc>
            </a:pPr>
            <a:r>
              <a:rPr lang="en-US" sz="3200" b="1" spc="25" dirty="0" smtClean="0">
                <a:latin typeface="Garamond"/>
                <a:cs typeface="Garamond"/>
              </a:rPr>
              <a:t>Insert High Resolution Picture</a:t>
            </a:r>
            <a:endParaRPr sz="3200" dirty="0">
              <a:latin typeface="Garamond"/>
              <a:cs typeface="Garamond"/>
            </a:endParaRPr>
          </a:p>
        </p:txBody>
      </p:sp>
      <p:sp>
        <p:nvSpPr>
          <p:cNvPr id="2" name="Slide Number Placeholder 1"/>
          <p:cNvSpPr>
            <a:spLocks noGrp="1"/>
          </p:cNvSpPr>
          <p:nvPr>
            <p:ph type="sldNum" sz="quarter" idx="7"/>
          </p:nvPr>
        </p:nvSpPr>
        <p:spPr/>
        <p:txBody>
          <a:bodyPr/>
          <a:lstStyle/>
          <a:p>
            <a:fld id="{B6F15528-21DE-4FAA-801E-634DDDAF4B2B}" type="slidenum">
              <a:rPr lang="en-US" smtClean="0"/>
              <a:t>6</a:t>
            </a:fld>
            <a:endParaRPr lang="en-US"/>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912853" y="3454232"/>
            <a:ext cx="7772400" cy="9723095"/>
          </a:xfrm>
          <a:prstGeom prst="rect">
            <a:avLst/>
          </a:prstGeom>
        </p:spPr>
      </p:pic>
    </p:spTree>
    <p:extLst>
      <p:ext uri="{BB962C8B-B14F-4D97-AF65-F5344CB8AC3E}">
        <p14:creationId xmlns:p14="http://schemas.microsoft.com/office/powerpoint/2010/main" val="4408392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 name="Group 7"/>
          <p:cNvGrpSpPr/>
          <p:nvPr/>
        </p:nvGrpSpPr>
        <p:grpSpPr>
          <a:xfrm>
            <a:off x="755650" y="1834455"/>
            <a:ext cx="18606771" cy="2084070"/>
            <a:chOff x="774844" y="1844675"/>
            <a:chExt cx="18606771" cy="2084070"/>
          </a:xfrm>
        </p:grpSpPr>
        <p:sp>
          <p:nvSpPr>
            <p:cNvPr id="10" name="object 2"/>
            <p:cNvSpPr/>
            <p:nvPr/>
          </p:nvSpPr>
          <p:spPr>
            <a:xfrm>
              <a:off x="774844" y="1844675"/>
              <a:ext cx="12602065" cy="2084070"/>
            </a:xfrm>
            <a:custGeom>
              <a:avLst/>
              <a:gdLst/>
              <a:ahLst/>
              <a:cxnLst/>
              <a:rect l="l" t="t" r="r" b="b"/>
              <a:pathLst>
                <a:path w="13376910" h="11287760">
                  <a:moveTo>
                    <a:pt x="0" y="11287614"/>
                  </a:moveTo>
                  <a:lnTo>
                    <a:pt x="13376430" y="11287614"/>
                  </a:lnTo>
                  <a:lnTo>
                    <a:pt x="13376430" y="0"/>
                  </a:lnTo>
                  <a:lnTo>
                    <a:pt x="0" y="0"/>
                  </a:lnTo>
                  <a:lnTo>
                    <a:pt x="0" y="11287614"/>
                  </a:lnTo>
                  <a:close/>
                </a:path>
              </a:pathLst>
            </a:custGeom>
            <a:solidFill>
              <a:schemeClr val="bg1">
                <a:lumMod val="75000"/>
              </a:schemeClr>
            </a:solidFill>
          </p:spPr>
          <p:txBody>
            <a:bodyPr wrap="square" lIns="0" tIns="0" rIns="0" bIns="0" rtlCol="0"/>
            <a:lstStyle/>
            <a:p>
              <a:endParaRPr/>
            </a:p>
          </p:txBody>
        </p:sp>
        <p:sp>
          <p:nvSpPr>
            <p:cNvPr id="11" name="object 3"/>
            <p:cNvSpPr/>
            <p:nvPr/>
          </p:nvSpPr>
          <p:spPr>
            <a:xfrm>
              <a:off x="13376431" y="1844675"/>
              <a:ext cx="6005184" cy="2084070"/>
            </a:xfrm>
            <a:custGeom>
              <a:avLst/>
              <a:gdLst/>
              <a:ahLst/>
              <a:cxnLst/>
              <a:rect l="l" t="t" r="r" b="b"/>
              <a:pathLst>
                <a:path w="6727825" h="11287760">
                  <a:moveTo>
                    <a:pt x="0" y="11287614"/>
                  </a:moveTo>
                  <a:lnTo>
                    <a:pt x="6727669" y="11287614"/>
                  </a:lnTo>
                  <a:lnTo>
                    <a:pt x="6727669" y="0"/>
                  </a:lnTo>
                  <a:lnTo>
                    <a:pt x="0" y="0"/>
                  </a:lnTo>
                  <a:lnTo>
                    <a:pt x="0" y="11287614"/>
                  </a:lnTo>
                  <a:close/>
                </a:path>
              </a:pathLst>
            </a:custGeom>
            <a:solidFill>
              <a:schemeClr val="accent2">
                <a:lumMod val="60000"/>
                <a:lumOff val="40000"/>
              </a:schemeClr>
            </a:solidFill>
          </p:spPr>
          <p:txBody>
            <a:bodyPr wrap="square" lIns="0" tIns="0" rIns="0" bIns="0" rtlCol="0"/>
            <a:lstStyle/>
            <a:p>
              <a:endParaRPr/>
            </a:p>
          </p:txBody>
        </p:sp>
      </p:grpSp>
      <p:sp>
        <p:nvSpPr>
          <p:cNvPr id="4" name="object 4"/>
          <p:cNvSpPr/>
          <p:nvPr/>
        </p:nvSpPr>
        <p:spPr>
          <a:xfrm>
            <a:off x="12713335" y="4130676"/>
            <a:ext cx="6177915" cy="6780038"/>
          </a:xfrm>
          <a:custGeom>
            <a:avLst/>
            <a:gdLst/>
            <a:ahLst/>
            <a:cxnLst/>
            <a:rect l="l" t="t" r="r" b="b"/>
            <a:pathLst>
              <a:path w="6177915" h="6186805">
                <a:moveTo>
                  <a:pt x="0" y="6186754"/>
                </a:moveTo>
                <a:lnTo>
                  <a:pt x="6177822" y="6186754"/>
                </a:lnTo>
                <a:lnTo>
                  <a:pt x="6177822" y="0"/>
                </a:lnTo>
                <a:lnTo>
                  <a:pt x="0" y="0"/>
                </a:lnTo>
                <a:lnTo>
                  <a:pt x="0" y="6186754"/>
                </a:lnTo>
                <a:close/>
              </a:path>
            </a:pathLst>
          </a:custGeom>
          <a:solidFill>
            <a:srgbClr val="F4F1EC"/>
          </a:solidFill>
        </p:spPr>
        <p:txBody>
          <a:bodyPr wrap="square" lIns="0" tIns="0" rIns="0" bIns="0" rtlCol="0"/>
          <a:lstStyle/>
          <a:p>
            <a:endParaRPr/>
          </a:p>
        </p:txBody>
      </p:sp>
      <p:sp>
        <p:nvSpPr>
          <p:cNvPr id="5" name="object 5"/>
          <p:cNvSpPr txBox="1">
            <a:spLocks noGrp="1"/>
          </p:cNvSpPr>
          <p:nvPr>
            <p:ph type="title"/>
          </p:nvPr>
        </p:nvSpPr>
        <p:spPr>
          <a:xfrm>
            <a:off x="1212850" y="854075"/>
            <a:ext cx="18364200" cy="2164140"/>
          </a:xfrm>
          <a:prstGeom prst="rect">
            <a:avLst/>
          </a:prstGeom>
        </p:spPr>
        <p:txBody>
          <a:bodyPr vert="horz" wrap="square" lIns="0" tIns="1101810" rIns="0" bIns="0" rtlCol="0">
            <a:spAutoFit/>
          </a:bodyPr>
          <a:lstStyle/>
          <a:p>
            <a:pPr marL="307340">
              <a:lnSpc>
                <a:spcPts val="8150"/>
              </a:lnSpc>
            </a:pPr>
            <a:r>
              <a:rPr lang="en-US" sz="6600" spc="-135" dirty="0" smtClean="0">
                <a:cs typeface="Myriad Pro"/>
              </a:rPr>
              <a:t>UNNATI KALE,</a:t>
            </a:r>
            <a:r>
              <a:rPr lang="en-US" sz="2950" b="0" spc="55" dirty="0" smtClean="0">
                <a:latin typeface="Myriad Pro"/>
                <a:cs typeface="Myriad Pro"/>
              </a:rPr>
              <a:t>C</a:t>
            </a:r>
            <a:r>
              <a:rPr lang="en-US" sz="2950" b="0" spc="114" dirty="0" smtClean="0">
                <a:latin typeface="Myriad Pro"/>
                <a:cs typeface="Myriad Pro"/>
              </a:rPr>
              <a:t>OUNCIL </a:t>
            </a:r>
            <a:r>
              <a:rPr lang="en-US" sz="2950" b="0" spc="114" dirty="0">
                <a:latin typeface="Myriad Pro"/>
                <a:cs typeface="Myriad Pro"/>
              </a:rPr>
              <a:t>MEMBER</a:t>
            </a:r>
            <a:r>
              <a:rPr lang="en-US" sz="2950" b="0" dirty="0">
                <a:latin typeface="Myriad Pro"/>
                <a:cs typeface="Myriad Pro"/>
              </a:rPr>
              <a:t>,</a:t>
            </a:r>
            <a:r>
              <a:rPr lang="en-US" sz="2950" b="0" spc="240" dirty="0">
                <a:latin typeface="Myriad Pro"/>
                <a:cs typeface="Myriad Pro"/>
              </a:rPr>
              <a:t> </a:t>
            </a:r>
            <a:endParaRPr sz="2950" dirty="0">
              <a:latin typeface="Myriad Pro"/>
              <a:cs typeface="Myriad Pro"/>
            </a:endParaRPr>
          </a:p>
        </p:txBody>
      </p:sp>
      <p:sp>
        <p:nvSpPr>
          <p:cNvPr id="6" name="object 6"/>
          <p:cNvSpPr txBox="1"/>
          <p:nvPr/>
        </p:nvSpPr>
        <p:spPr>
          <a:xfrm>
            <a:off x="1198814" y="4152797"/>
            <a:ext cx="10321290" cy="9941183"/>
          </a:xfrm>
          <a:prstGeom prst="rect">
            <a:avLst/>
          </a:prstGeom>
        </p:spPr>
        <p:txBody>
          <a:bodyPr vert="horz" wrap="square" lIns="0" tIns="0" rIns="0" bIns="0" rtlCol="0">
            <a:spAutoFit/>
          </a:bodyPr>
          <a:lstStyle/>
          <a:p>
            <a:pPr marL="12700" algn="just">
              <a:lnSpc>
                <a:spcPct val="100000"/>
              </a:lnSpc>
            </a:pPr>
            <a:r>
              <a:rPr lang="en-US" sz="3800" b="1" spc="25" dirty="0" smtClean="0">
                <a:latin typeface="Garamond"/>
                <a:cs typeface="Garamond"/>
              </a:rPr>
              <a:t>BIO </a:t>
            </a:r>
            <a:r>
              <a:rPr lang="en-US" sz="3800" b="1" spc="25" dirty="0" smtClean="0">
                <a:latin typeface="Garamond"/>
                <a:cs typeface="Garamond"/>
              </a:rPr>
              <a:t>:-</a:t>
            </a:r>
            <a:endParaRPr lang="en-US" sz="3800" b="1" spc="25" dirty="0" smtClean="0">
              <a:latin typeface="Garamond"/>
              <a:cs typeface="Garamond"/>
            </a:endParaRPr>
          </a:p>
          <a:p>
            <a:pPr marL="12700" algn="just">
              <a:lnSpc>
                <a:spcPct val="100000"/>
              </a:lnSpc>
            </a:pPr>
            <a:r>
              <a:rPr lang="en-US" sz="3800" b="1" spc="25" dirty="0" smtClean="0">
                <a:latin typeface="Garamond"/>
                <a:cs typeface="Garamond"/>
              </a:rPr>
              <a:t>Expertise</a:t>
            </a:r>
            <a:r>
              <a:rPr lang="en-US" sz="3800" spc="25" dirty="0" smtClean="0">
                <a:latin typeface="Garamond"/>
                <a:cs typeface="Garamond"/>
              </a:rPr>
              <a:t>:- </a:t>
            </a:r>
            <a:r>
              <a:rPr lang="en-US" sz="3800" spc="25" dirty="0">
                <a:latin typeface="Garamond"/>
                <a:cs typeface="Garamond"/>
              </a:rPr>
              <a:t>Skin and Hair </a:t>
            </a:r>
            <a:r>
              <a:rPr lang="en-US" sz="3800" spc="25" dirty="0" smtClean="0">
                <a:latin typeface="Garamond"/>
                <a:cs typeface="Garamond"/>
              </a:rPr>
              <a:t>care</a:t>
            </a:r>
          </a:p>
          <a:p>
            <a:pPr marL="12700" algn="just">
              <a:lnSpc>
                <a:spcPct val="100000"/>
              </a:lnSpc>
            </a:pPr>
            <a:endParaRPr lang="en-US" sz="3800" b="1" spc="25" dirty="0" smtClean="0">
              <a:latin typeface="Garamond"/>
              <a:cs typeface="Garamond"/>
            </a:endParaRPr>
          </a:p>
          <a:p>
            <a:pPr marL="12700" algn="just">
              <a:lnSpc>
                <a:spcPct val="100000"/>
              </a:lnSpc>
            </a:pPr>
            <a:r>
              <a:rPr lang="en-US" sz="3800" b="1" spc="25" dirty="0" smtClean="0">
                <a:latin typeface="Garamond"/>
                <a:cs typeface="Garamond"/>
              </a:rPr>
              <a:t>Describe yourself:- </a:t>
            </a:r>
            <a:r>
              <a:rPr lang="en-US" sz="3800" spc="25" dirty="0">
                <a:latin typeface="Garamond"/>
                <a:cs typeface="Garamond"/>
              </a:rPr>
              <a:t>I am from Indore. Presently...</a:t>
            </a:r>
            <a:r>
              <a:rPr lang="en-US" sz="3800" spc="25" dirty="0" err="1">
                <a:latin typeface="Garamond"/>
                <a:cs typeface="Garamond"/>
              </a:rPr>
              <a:t>i</a:t>
            </a:r>
            <a:r>
              <a:rPr lang="en-US" sz="3800" spc="25" dirty="0">
                <a:latin typeface="Garamond"/>
                <a:cs typeface="Garamond"/>
              </a:rPr>
              <a:t> </a:t>
            </a:r>
            <a:r>
              <a:rPr lang="en-US" sz="3800" spc="25" dirty="0" err="1">
                <a:latin typeface="Garamond"/>
                <a:cs typeface="Garamond"/>
              </a:rPr>
              <a:t>complered</a:t>
            </a:r>
            <a:r>
              <a:rPr lang="en-US" sz="3800" spc="25" dirty="0">
                <a:latin typeface="Garamond"/>
                <a:cs typeface="Garamond"/>
              </a:rPr>
              <a:t> my graduation and currently </a:t>
            </a:r>
            <a:r>
              <a:rPr lang="en-US" sz="3800" spc="25" dirty="0" err="1">
                <a:latin typeface="Garamond"/>
                <a:cs typeface="Garamond"/>
              </a:rPr>
              <a:t>i'm</a:t>
            </a:r>
            <a:r>
              <a:rPr lang="en-US" sz="3800" spc="25" dirty="0">
                <a:latin typeface="Garamond"/>
                <a:cs typeface="Garamond"/>
              </a:rPr>
              <a:t> pursuing company </a:t>
            </a:r>
            <a:r>
              <a:rPr lang="en-US" sz="3800" spc="25" dirty="0" err="1">
                <a:latin typeface="Garamond"/>
                <a:cs typeface="Garamond"/>
              </a:rPr>
              <a:t>secreteries</a:t>
            </a:r>
            <a:r>
              <a:rPr lang="en-US" sz="3800" spc="25" dirty="0">
                <a:latin typeface="Garamond"/>
                <a:cs typeface="Garamond"/>
              </a:rPr>
              <a:t> of India as well as </a:t>
            </a:r>
            <a:r>
              <a:rPr lang="en-US" sz="3800" spc="25" dirty="0" err="1">
                <a:latin typeface="Garamond"/>
                <a:cs typeface="Garamond"/>
              </a:rPr>
              <a:t>i</a:t>
            </a:r>
            <a:r>
              <a:rPr lang="en-US" sz="3800" spc="25" dirty="0">
                <a:latin typeface="Garamond"/>
                <a:cs typeface="Garamond"/>
              </a:rPr>
              <a:t> have my </a:t>
            </a:r>
            <a:r>
              <a:rPr lang="en-US" sz="3800" spc="25" dirty="0" err="1">
                <a:latin typeface="Garamond"/>
                <a:cs typeface="Garamond"/>
              </a:rPr>
              <a:t>youtube</a:t>
            </a:r>
            <a:r>
              <a:rPr lang="en-US" sz="3800" spc="25" dirty="0">
                <a:latin typeface="Garamond"/>
                <a:cs typeface="Garamond"/>
              </a:rPr>
              <a:t> channel for self care named as Organic self love...</a:t>
            </a:r>
            <a:r>
              <a:rPr lang="en-US" sz="3800" spc="25" dirty="0" err="1">
                <a:latin typeface="Garamond"/>
                <a:cs typeface="Garamond"/>
              </a:rPr>
              <a:t>i</a:t>
            </a:r>
            <a:r>
              <a:rPr lang="en-US" sz="3800" spc="25" dirty="0">
                <a:latin typeface="Garamond"/>
                <a:cs typeface="Garamond"/>
              </a:rPr>
              <a:t> make </a:t>
            </a:r>
            <a:r>
              <a:rPr lang="en-US" sz="3800" spc="25" dirty="0" err="1">
                <a:latin typeface="Garamond"/>
                <a:cs typeface="Garamond"/>
              </a:rPr>
              <a:t>videoes</a:t>
            </a:r>
            <a:r>
              <a:rPr lang="en-US" sz="3800" spc="25" dirty="0">
                <a:latin typeface="Garamond"/>
                <a:cs typeface="Garamond"/>
              </a:rPr>
              <a:t> related to Skin and Hair care...Basically </a:t>
            </a:r>
            <a:r>
              <a:rPr lang="en-US" sz="3800" spc="25" dirty="0" err="1">
                <a:latin typeface="Garamond"/>
                <a:cs typeface="Garamond"/>
              </a:rPr>
              <a:t>i</a:t>
            </a:r>
            <a:r>
              <a:rPr lang="en-US" sz="3800" spc="25" dirty="0">
                <a:latin typeface="Garamond"/>
                <a:cs typeface="Garamond"/>
              </a:rPr>
              <a:t> want to make every women confident and look good because in today's busy life it is very difficult for us to take care of </a:t>
            </a:r>
            <a:r>
              <a:rPr lang="en-US" sz="3800" spc="25" dirty="0" err="1">
                <a:latin typeface="Garamond"/>
                <a:cs typeface="Garamond"/>
              </a:rPr>
              <a:t>ourself</a:t>
            </a:r>
            <a:r>
              <a:rPr lang="en-US" sz="3800" spc="25" dirty="0">
                <a:latin typeface="Garamond"/>
                <a:cs typeface="Garamond"/>
              </a:rPr>
              <a:t> or pamper </a:t>
            </a:r>
            <a:r>
              <a:rPr lang="en-US" sz="3800" spc="25" dirty="0" err="1">
                <a:latin typeface="Garamond"/>
                <a:cs typeface="Garamond"/>
              </a:rPr>
              <a:t>ourself</a:t>
            </a:r>
            <a:r>
              <a:rPr lang="en-US" sz="3800" spc="25" dirty="0">
                <a:latin typeface="Garamond"/>
                <a:cs typeface="Garamond"/>
              </a:rPr>
              <a:t>...from </a:t>
            </a:r>
            <a:r>
              <a:rPr lang="en-US" sz="3800" spc="25" dirty="0" err="1">
                <a:latin typeface="Garamond"/>
                <a:cs typeface="Garamond"/>
              </a:rPr>
              <a:t>july</a:t>
            </a:r>
            <a:r>
              <a:rPr lang="en-US" sz="3800" spc="25" dirty="0">
                <a:latin typeface="Garamond"/>
                <a:cs typeface="Garamond"/>
              </a:rPr>
              <a:t> 2021 </a:t>
            </a:r>
            <a:r>
              <a:rPr lang="en-US" sz="3800" spc="25" dirty="0" err="1">
                <a:latin typeface="Garamond"/>
                <a:cs typeface="Garamond"/>
              </a:rPr>
              <a:t>i'm</a:t>
            </a:r>
            <a:r>
              <a:rPr lang="en-US" sz="3800" spc="25" dirty="0">
                <a:latin typeface="Garamond"/>
                <a:cs typeface="Garamond"/>
              </a:rPr>
              <a:t> associated with WICCI as council member and </a:t>
            </a:r>
            <a:r>
              <a:rPr lang="en-US" sz="3800" spc="25" dirty="0" err="1">
                <a:latin typeface="Garamond"/>
                <a:cs typeface="Garamond"/>
              </a:rPr>
              <a:t>i'm</a:t>
            </a:r>
            <a:r>
              <a:rPr lang="en-US" sz="3800" spc="25" dirty="0">
                <a:latin typeface="Garamond"/>
                <a:cs typeface="Garamond"/>
              </a:rPr>
              <a:t> looking forward to contribute my efforts for it as much as </a:t>
            </a:r>
            <a:r>
              <a:rPr lang="en-US" sz="3800" spc="25" dirty="0" err="1">
                <a:latin typeface="Garamond"/>
                <a:cs typeface="Garamond"/>
              </a:rPr>
              <a:t>i</a:t>
            </a:r>
            <a:r>
              <a:rPr lang="en-US" sz="3800" spc="25" dirty="0">
                <a:latin typeface="Garamond"/>
                <a:cs typeface="Garamond"/>
              </a:rPr>
              <a:t> can.. I love doing social activities. </a:t>
            </a:r>
            <a:r>
              <a:rPr lang="en-US" sz="3800" spc="25" dirty="0" err="1">
                <a:latin typeface="Garamond"/>
                <a:cs typeface="Garamond"/>
              </a:rPr>
              <a:t>I'am</a:t>
            </a:r>
            <a:r>
              <a:rPr lang="en-US" sz="3800" spc="25" dirty="0">
                <a:latin typeface="Garamond"/>
                <a:cs typeface="Garamond"/>
              </a:rPr>
              <a:t> pretty good at editing related work...</a:t>
            </a:r>
            <a:endParaRPr lang="en-US" sz="3800" spc="25" dirty="0" smtClean="0">
              <a:latin typeface="Garamond"/>
              <a:cs typeface="Garamond"/>
            </a:endParaRPr>
          </a:p>
          <a:p>
            <a:pPr marL="12700" algn="just">
              <a:lnSpc>
                <a:spcPct val="100000"/>
              </a:lnSpc>
            </a:pPr>
            <a:endParaRPr sz="3800" dirty="0">
              <a:latin typeface="Garamond"/>
              <a:cs typeface="Garamond"/>
            </a:endParaRPr>
          </a:p>
        </p:txBody>
      </p:sp>
      <p:sp>
        <p:nvSpPr>
          <p:cNvPr id="13" name="object 13"/>
          <p:cNvSpPr/>
          <p:nvPr/>
        </p:nvSpPr>
        <p:spPr>
          <a:xfrm>
            <a:off x="356010" y="282713"/>
            <a:ext cx="2443806" cy="1057559"/>
          </a:xfrm>
          <a:prstGeom prst="rect">
            <a:avLst/>
          </a:prstGeom>
          <a:blipFill>
            <a:blip r:embed="rId3" cstate="print"/>
            <a:stretch>
              <a:fillRect/>
            </a:stretch>
          </a:blipFill>
        </p:spPr>
        <p:txBody>
          <a:bodyPr wrap="square" lIns="0" tIns="0" rIns="0" bIns="0" rtlCol="0"/>
          <a:lstStyle/>
          <a:p>
            <a:endParaRPr/>
          </a:p>
        </p:txBody>
      </p:sp>
      <p:sp>
        <p:nvSpPr>
          <p:cNvPr id="15" name="object 15"/>
          <p:cNvSpPr/>
          <p:nvPr/>
        </p:nvSpPr>
        <p:spPr>
          <a:xfrm>
            <a:off x="12566649" y="4384431"/>
            <a:ext cx="6464808" cy="339639"/>
          </a:xfrm>
          <a:custGeom>
            <a:avLst/>
            <a:gdLst/>
            <a:ahLst/>
            <a:cxnLst/>
            <a:rect l="l" t="t" r="r" b="b"/>
            <a:pathLst>
              <a:path w="6848475" h="309879">
                <a:moveTo>
                  <a:pt x="6847959" y="309718"/>
                </a:moveTo>
                <a:lnTo>
                  <a:pt x="0" y="309718"/>
                </a:lnTo>
                <a:lnTo>
                  <a:pt x="0" y="0"/>
                </a:lnTo>
                <a:lnTo>
                  <a:pt x="6847959" y="0"/>
                </a:lnTo>
                <a:lnTo>
                  <a:pt x="6847959" y="309718"/>
                </a:lnTo>
                <a:close/>
              </a:path>
            </a:pathLst>
          </a:custGeom>
          <a:solidFill>
            <a:schemeClr val="accent2">
              <a:lumMod val="60000"/>
              <a:lumOff val="40000"/>
            </a:schemeClr>
          </a:solidFill>
        </p:spPr>
        <p:txBody>
          <a:bodyPr wrap="square" lIns="0" tIns="0" rIns="0" bIns="0" rtlCol="0"/>
          <a:lstStyle/>
          <a:p>
            <a:endParaRPr/>
          </a:p>
        </p:txBody>
      </p:sp>
      <p:sp>
        <p:nvSpPr>
          <p:cNvPr id="16" name="object 16"/>
          <p:cNvSpPr/>
          <p:nvPr/>
        </p:nvSpPr>
        <p:spPr>
          <a:xfrm>
            <a:off x="0" y="5361093"/>
            <a:ext cx="607695" cy="5948045"/>
          </a:xfrm>
          <a:custGeom>
            <a:avLst/>
            <a:gdLst/>
            <a:ahLst/>
            <a:cxnLst/>
            <a:rect l="l" t="t" r="r" b="b"/>
            <a:pathLst>
              <a:path w="607695" h="5948045">
                <a:moveTo>
                  <a:pt x="0" y="5947462"/>
                </a:moveTo>
                <a:lnTo>
                  <a:pt x="607311" y="5947462"/>
                </a:lnTo>
                <a:lnTo>
                  <a:pt x="607311" y="0"/>
                </a:lnTo>
                <a:lnTo>
                  <a:pt x="0" y="0"/>
                </a:lnTo>
                <a:lnTo>
                  <a:pt x="0" y="5947462"/>
                </a:lnTo>
                <a:close/>
              </a:path>
            </a:pathLst>
          </a:custGeom>
          <a:solidFill>
            <a:schemeClr val="bg1">
              <a:lumMod val="75000"/>
            </a:schemeClr>
          </a:solidFill>
        </p:spPr>
        <p:txBody>
          <a:bodyPr wrap="square" lIns="0" tIns="0" rIns="0" bIns="0" rtlCol="0"/>
          <a:lstStyle/>
          <a:p>
            <a:endParaRPr/>
          </a:p>
        </p:txBody>
      </p:sp>
      <p:sp>
        <p:nvSpPr>
          <p:cNvPr id="14" name="object 6"/>
          <p:cNvSpPr txBox="1"/>
          <p:nvPr/>
        </p:nvSpPr>
        <p:spPr>
          <a:xfrm>
            <a:off x="13100050" y="7635875"/>
            <a:ext cx="5562600" cy="492443"/>
          </a:xfrm>
          <a:prstGeom prst="rect">
            <a:avLst/>
          </a:prstGeom>
        </p:spPr>
        <p:txBody>
          <a:bodyPr vert="horz" wrap="square" lIns="0" tIns="0" rIns="0" bIns="0" rtlCol="0">
            <a:spAutoFit/>
          </a:bodyPr>
          <a:lstStyle/>
          <a:p>
            <a:pPr marL="12700">
              <a:lnSpc>
                <a:spcPct val="100000"/>
              </a:lnSpc>
            </a:pPr>
            <a:r>
              <a:rPr lang="en-US" sz="3200" b="1" spc="25" dirty="0" smtClean="0">
                <a:latin typeface="Garamond"/>
                <a:cs typeface="Garamond"/>
              </a:rPr>
              <a:t>Insert High Resolution Picture</a:t>
            </a:r>
            <a:endParaRPr sz="3200" dirty="0">
              <a:latin typeface="Garamond"/>
              <a:cs typeface="Garamond"/>
            </a:endParaRPr>
          </a:p>
        </p:txBody>
      </p:sp>
      <p:sp>
        <p:nvSpPr>
          <p:cNvPr id="2" name="Slide Number Placeholder 1"/>
          <p:cNvSpPr>
            <a:spLocks noGrp="1"/>
          </p:cNvSpPr>
          <p:nvPr>
            <p:ph type="sldNum" sz="quarter" idx="7"/>
          </p:nvPr>
        </p:nvSpPr>
        <p:spPr/>
        <p:txBody>
          <a:bodyPr/>
          <a:lstStyle/>
          <a:p>
            <a:fld id="{B6F15528-21DE-4FAA-801E-634DDDAF4B2B}" type="slidenum">
              <a:rPr lang="en-US" smtClean="0"/>
              <a:t>7</a:t>
            </a:fld>
            <a:endParaRPr lang="en-US"/>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505053" y="4438576"/>
            <a:ext cx="6588000" cy="6551402"/>
          </a:xfrm>
          <a:prstGeom prst="rect">
            <a:avLst/>
          </a:prstGeom>
        </p:spPr>
      </p:pic>
    </p:spTree>
    <p:extLst>
      <p:ext uri="{BB962C8B-B14F-4D97-AF65-F5344CB8AC3E}">
        <p14:creationId xmlns:p14="http://schemas.microsoft.com/office/powerpoint/2010/main" val="40354659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 name="Group 7"/>
          <p:cNvGrpSpPr/>
          <p:nvPr/>
        </p:nvGrpSpPr>
        <p:grpSpPr>
          <a:xfrm>
            <a:off x="984250" y="1778075"/>
            <a:ext cx="18454849" cy="2126989"/>
            <a:chOff x="926766" y="1801756"/>
            <a:chExt cx="18454849" cy="2126989"/>
          </a:xfrm>
        </p:grpSpPr>
        <p:sp>
          <p:nvSpPr>
            <p:cNvPr id="10" name="object 2"/>
            <p:cNvSpPr/>
            <p:nvPr/>
          </p:nvSpPr>
          <p:spPr>
            <a:xfrm>
              <a:off x="926766" y="1801756"/>
              <a:ext cx="12602065" cy="2124000"/>
            </a:xfrm>
            <a:custGeom>
              <a:avLst/>
              <a:gdLst/>
              <a:ahLst/>
              <a:cxnLst/>
              <a:rect l="l" t="t" r="r" b="b"/>
              <a:pathLst>
                <a:path w="13376910" h="11287760">
                  <a:moveTo>
                    <a:pt x="0" y="11287614"/>
                  </a:moveTo>
                  <a:lnTo>
                    <a:pt x="13376430" y="11287614"/>
                  </a:lnTo>
                  <a:lnTo>
                    <a:pt x="13376430" y="0"/>
                  </a:lnTo>
                  <a:lnTo>
                    <a:pt x="0" y="0"/>
                  </a:lnTo>
                  <a:lnTo>
                    <a:pt x="0" y="11287614"/>
                  </a:lnTo>
                  <a:close/>
                </a:path>
              </a:pathLst>
            </a:custGeom>
            <a:solidFill>
              <a:schemeClr val="bg1">
                <a:lumMod val="75000"/>
              </a:schemeClr>
            </a:solidFill>
          </p:spPr>
          <p:txBody>
            <a:bodyPr wrap="square" lIns="0" tIns="0" rIns="0" bIns="0" rtlCol="0"/>
            <a:lstStyle/>
            <a:p>
              <a:r>
                <a:rPr lang="en-US" sz="8000" dirty="0" smtClean="0"/>
                <a:t>HIMANI KESWANI</a:t>
              </a:r>
              <a:endParaRPr sz="8000" dirty="0"/>
            </a:p>
          </p:txBody>
        </p:sp>
        <p:sp>
          <p:nvSpPr>
            <p:cNvPr id="11" name="object 3"/>
            <p:cNvSpPr/>
            <p:nvPr/>
          </p:nvSpPr>
          <p:spPr>
            <a:xfrm>
              <a:off x="13376431" y="1844675"/>
              <a:ext cx="6005184" cy="2084070"/>
            </a:xfrm>
            <a:custGeom>
              <a:avLst/>
              <a:gdLst/>
              <a:ahLst/>
              <a:cxnLst/>
              <a:rect l="l" t="t" r="r" b="b"/>
              <a:pathLst>
                <a:path w="6727825" h="11287760">
                  <a:moveTo>
                    <a:pt x="0" y="11287614"/>
                  </a:moveTo>
                  <a:lnTo>
                    <a:pt x="6727669" y="11287614"/>
                  </a:lnTo>
                  <a:lnTo>
                    <a:pt x="6727669" y="0"/>
                  </a:lnTo>
                  <a:lnTo>
                    <a:pt x="0" y="0"/>
                  </a:lnTo>
                  <a:lnTo>
                    <a:pt x="0" y="11287614"/>
                  </a:lnTo>
                  <a:close/>
                </a:path>
              </a:pathLst>
            </a:custGeom>
            <a:solidFill>
              <a:schemeClr val="accent2">
                <a:lumMod val="60000"/>
                <a:lumOff val="40000"/>
              </a:schemeClr>
            </a:solidFill>
          </p:spPr>
          <p:txBody>
            <a:bodyPr wrap="square" lIns="0" tIns="0" rIns="0" bIns="0" rtlCol="0"/>
            <a:lstStyle/>
            <a:p>
              <a:endParaRPr/>
            </a:p>
          </p:txBody>
        </p:sp>
      </p:grpSp>
      <p:sp>
        <p:nvSpPr>
          <p:cNvPr id="4" name="object 4"/>
          <p:cNvSpPr/>
          <p:nvPr/>
        </p:nvSpPr>
        <p:spPr>
          <a:xfrm>
            <a:off x="12713335" y="4130676"/>
            <a:ext cx="6177915" cy="6780038"/>
          </a:xfrm>
          <a:custGeom>
            <a:avLst/>
            <a:gdLst/>
            <a:ahLst/>
            <a:cxnLst/>
            <a:rect l="l" t="t" r="r" b="b"/>
            <a:pathLst>
              <a:path w="6177915" h="6186805">
                <a:moveTo>
                  <a:pt x="0" y="6186754"/>
                </a:moveTo>
                <a:lnTo>
                  <a:pt x="6177822" y="6186754"/>
                </a:lnTo>
                <a:lnTo>
                  <a:pt x="6177822" y="0"/>
                </a:lnTo>
                <a:lnTo>
                  <a:pt x="0" y="0"/>
                </a:lnTo>
                <a:lnTo>
                  <a:pt x="0" y="6186754"/>
                </a:lnTo>
                <a:close/>
              </a:path>
            </a:pathLst>
          </a:custGeom>
          <a:solidFill>
            <a:srgbClr val="F4F1EC"/>
          </a:solidFill>
        </p:spPr>
        <p:txBody>
          <a:bodyPr wrap="square" lIns="0" tIns="0" rIns="0" bIns="0" rtlCol="0"/>
          <a:lstStyle/>
          <a:p>
            <a:endParaRPr/>
          </a:p>
        </p:txBody>
      </p:sp>
      <p:sp>
        <p:nvSpPr>
          <p:cNvPr id="5" name="object 5"/>
          <p:cNvSpPr txBox="1">
            <a:spLocks noGrp="1"/>
          </p:cNvSpPr>
          <p:nvPr>
            <p:ph type="title"/>
          </p:nvPr>
        </p:nvSpPr>
        <p:spPr>
          <a:xfrm>
            <a:off x="839938" y="1861602"/>
            <a:ext cx="18364200" cy="1987361"/>
          </a:xfrm>
          <a:prstGeom prst="rect">
            <a:avLst/>
          </a:prstGeom>
        </p:spPr>
        <p:txBody>
          <a:bodyPr vert="horz" wrap="square" lIns="0" tIns="1101810" rIns="0" bIns="0" rtlCol="0">
            <a:spAutoFit/>
          </a:bodyPr>
          <a:lstStyle/>
          <a:p>
            <a:pPr marL="307340">
              <a:lnSpc>
                <a:spcPts val="8150"/>
              </a:lnSpc>
            </a:pPr>
            <a:r>
              <a:rPr lang="en-US" sz="2950" dirty="0">
                <a:latin typeface="Myriad Pro"/>
                <a:cs typeface="Myriad Pro"/>
              </a:rPr>
              <a:t>Council member</a:t>
            </a:r>
            <a:endParaRPr sz="2950" dirty="0">
              <a:latin typeface="Myriad Pro"/>
              <a:cs typeface="Myriad Pro"/>
            </a:endParaRPr>
          </a:p>
        </p:txBody>
      </p:sp>
      <p:sp>
        <p:nvSpPr>
          <p:cNvPr id="6" name="object 6"/>
          <p:cNvSpPr txBox="1"/>
          <p:nvPr/>
        </p:nvSpPr>
        <p:spPr>
          <a:xfrm>
            <a:off x="1516151" y="5011348"/>
            <a:ext cx="10321290" cy="1169551"/>
          </a:xfrm>
          <a:prstGeom prst="rect">
            <a:avLst/>
          </a:prstGeom>
        </p:spPr>
        <p:txBody>
          <a:bodyPr vert="horz" wrap="square" lIns="0" tIns="0" rIns="0" bIns="0" rtlCol="0">
            <a:spAutoFit/>
          </a:bodyPr>
          <a:lstStyle/>
          <a:p>
            <a:pPr marL="12700" algn="just">
              <a:lnSpc>
                <a:spcPct val="100000"/>
              </a:lnSpc>
            </a:pPr>
            <a:r>
              <a:rPr lang="en-US" sz="3800" b="1" spc="25" dirty="0" smtClean="0">
                <a:latin typeface="Garamond"/>
                <a:cs typeface="Garamond"/>
              </a:rPr>
              <a:t>BIO :- </a:t>
            </a:r>
          </a:p>
          <a:p>
            <a:pPr marL="12700" algn="just">
              <a:lnSpc>
                <a:spcPct val="100000"/>
              </a:lnSpc>
            </a:pPr>
            <a:endParaRPr sz="3800" dirty="0">
              <a:latin typeface="Garamond"/>
              <a:cs typeface="Garamond"/>
            </a:endParaRPr>
          </a:p>
        </p:txBody>
      </p:sp>
      <p:sp>
        <p:nvSpPr>
          <p:cNvPr id="13" name="object 13"/>
          <p:cNvSpPr/>
          <p:nvPr/>
        </p:nvSpPr>
        <p:spPr>
          <a:xfrm>
            <a:off x="356010" y="282713"/>
            <a:ext cx="2443806" cy="1057559"/>
          </a:xfrm>
          <a:prstGeom prst="rect">
            <a:avLst/>
          </a:prstGeom>
          <a:blipFill>
            <a:blip r:embed="rId3" cstate="print"/>
            <a:stretch>
              <a:fillRect/>
            </a:stretch>
          </a:blipFill>
        </p:spPr>
        <p:txBody>
          <a:bodyPr wrap="square" lIns="0" tIns="0" rIns="0" bIns="0" rtlCol="0"/>
          <a:lstStyle/>
          <a:p>
            <a:endParaRPr/>
          </a:p>
        </p:txBody>
      </p:sp>
      <p:sp>
        <p:nvSpPr>
          <p:cNvPr id="15" name="object 15"/>
          <p:cNvSpPr/>
          <p:nvPr/>
        </p:nvSpPr>
        <p:spPr>
          <a:xfrm>
            <a:off x="12566649" y="4384431"/>
            <a:ext cx="6464808" cy="339639"/>
          </a:xfrm>
          <a:custGeom>
            <a:avLst/>
            <a:gdLst/>
            <a:ahLst/>
            <a:cxnLst/>
            <a:rect l="l" t="t" r="r" b="b"/>
            <a:pathLst>
              <a:path w="6848475" h="309879">
                <a:moveTo>
                  <a:pt x="6847959" y="309718"/>
                </a:moveTo>
                <a:lnTo>
                  <a:pt x="0" y="309718"/>
                </a:lnTo>
                <a:lnTo>
                  <a:pt x="0" y="0"/>
                </a:lnTo>
                <a:lnTo>
                  <a:pt x="6847959" y="0"/>
                </a:lnTo>
                <a:lnTo>
                  <a:pt x="6847959" y="309718"/>
                </a:lnTo>
                <a:close/>
              </a:path>
            </a:pathLst>
          </a:custGeom>
          <a:solidFill>
            <a:schemeClr val="accent2">
              <a:lumMod val="60000"/>
              <a:lumOff val="40000"/>
            </a:schemeClr>
          </a:solidFill>
        </p:spPr>
        <p:txBody>
          <a:bodyPr wrap="square" lIns="0" tIns="0" rIns="0" bIns="0" rtlCol="0"/>
          <a:lstStyle/>
          <a:p>
            <a:endParaRPr/>
          </a:p>
        </p:txBody>
      </p:sp>
      <p:sp>
        <p:nvSpPr>
          <p:cNvPr id="16" name="object 16"/>
          <p:cNvSpPr/>
          <p:nvPr/>
        </p:nvSpPr>
        <p:spPr>
          <a:xfrm>
            <a:off x="0" y="5361093"/>
            <a:ext cx="607695" cy="5948045"/>
          </a:xfrm>
          <a:custGeom>
            <a:avLst/>
            <a:gdLst/>
            <a:ahLst/>
            <a:cxnLst/>
            <a:rect l="l" t="t" r="r" b="b"/>
            <a:pathLst>
              <a:path w="607695" h="5948045">
                <a:moveTo>
                  <a:pt x="0" y="5947462"/>
                </a:moveTo>
                <a:lnTo>
                  <a:pt x="607311" y="5947462"/>
                </a:lnTo>
                <a:lnTo>
                  <a:pt x="607311" y="0"/>
                </a:lnTo>
                <a:lnTo>
                  <a:pt x="0" y="0"/>
                </a:lnTo>
                <a:lnTo>
                  <a:pt x="0" y="5947462"/>
                </a:lnTo>
                <a:close/>
              </a:path>
            </a:pathLst>
          </a:custGeom>
          <a:solidFill>
            <a:schemeClr val="bg1">
              <a:lumMod val="75000"/>
            </a:schemeClr>
          </a:solidFill>
        </p:spPr>
        <p:txBody>
          <a:bodyPr wrap="square" lIns="0" tIns="0" rIns="0" bIns="0" rtlCol="0"/>
          <a:lstStyle/>
          <a:p>
            <a:endParaRPr/>
          </a:p>
        </p:txBody>
      </p:sp>
      <p:sp>
        <p:nvSpPr>
          <p:cNvPr id="14" name="object 6"/>
          <p:cNvSpPr txBox="1"/>
          <p:nvPr/>
        </p:nvSpPr>
        <p:spPr>
          <a:xfrm>
            <a:off x="13100050" y="7635875"/>
            <a:ext cx="5562600" cy="492443"/>
          </a:xfrm>
          <a:prstGeom prst="rect">
            <a:avLst/>
          </a:prstGeom>
        </p:spPr>
        <p:txBody>
          <a:bodyPr vert="horz" wrap="square" lIns="0" tIns="0" rIns="0" bIns="0" rtlCol="0">
            <a:spAutoFit/>
          </a:bodyPr>
          <a:lstStyle/>
          <a:p>
            <a:pPr marL="12700">
              <a:lnSpc>
                <a:spcPct val="100000"/>
              </a:lnSpc>
            </a:pPr>
            <a:r>
              <a:rPr lang="en-US" sz="3200" b="1" spc="25" dirty="0" smtClean="0">
                <a:latin typeface="Garamond"/>
                <a:cs typeface="Garamond"/>
              </a:rPr>
              <a:t>Insert High Resolution Picture</a:t>
            </a:r>
            <a:endParaRPr sz="3200" dirty="0">
              <a:latin typeface="Garamond"/>
              <a:cs typeface="Garamond"/>
            </a:endParaRPr>
          </a:p>
        </p:txBody>
      </p:sp>
      <p:sp>
        <p:nvSpPr>
          <p:cNvPr id="2" name="Slide Number Placeholder 1"/>
          <p:cNvSpPr>
            <a:spLocks noGrp="1"/>
          </p:cNvSpPr>
          <p:nvPr>
            <p:ph type="sldNum" sz="quarter" idx="7"/>
          </p:nvPr>
        </p:nvSpPr>
        <p:spPr/>
        <p:txBody>
          <a:bodyPr/>
          <a:lstStyle/>
          <a:p>
            <a:fld id="{B6F15528-21DE-4FAA-801E-634DDDAF4B2B}" type="slidenum">
              <a:rPr lang="en-US" smtClean="0"/>
              <a:t>8</a:t>
            </a:fld>
            <a:endParaRPr lang="en-US"/>
          </a:p>
        </p:txBody>
      </p:sp>
      <p:sp>
        <p:nvSpPr>
          <p:cNvPr id="7" name="Rectangle 6"/>
          <p:cNvSpPr/>
          <p:nvPr/>
        </p:nvSpPr>
        <p:spPr>
          <a:xfrm>
            <a:off x="2799816" y="4516052"/>
            <a:ext cx="10052050" cy="5016758"/>
          </a:xfrm>
          <a:prstGeom prst="rect">
            <a:avLst/>
          </a:prstGeom>
        </p:spPr>
        <p:txBody>
          <a:bodyPr>
            <a:spAutoFit/>
          </a:bodyPr>
          <a:lstStyle/>
          <a:p>
            <a:endParaRPr lang="en-US" sz="3200" b="1" dirty="0" smtClean="0"/>
          </a:p>
          <a:p>
            <a:r>
              <a:rPr lang="en-US" sz="3200" b="1" dirty="0" smtClean="0"/>
              <a:t>Expertise</a:t>
            </a:r>
            <a:r>
              <a:rPr lang="en-US" sz="3200" b="1" dirty="0" smtClean="0"/>
              <a:t>:- </a:t>
            </a:r>
            <a:r>
              <a:rPr lang="en-US" sz="3200" dirty="0"/>
              <a:t>Finance and Human Resource </a:t>
            </a:r>
            <a:r>
              <a:rPr lang="en-US" sz="3200" dirty="0" smtClean="0"/>
              <a:t>Management</a:t>
            </a:r>
          </a:p>
          <a:p>
            <a:endParaRPr lang="en-US" sz="3200" b="1" dirty="0" smtClean="0"/>
          </a:p>
          <a:p>
            <a:r>
              <a:rPr lang="en-US" sz="3200" b="1" dirty="0" smtClean="0"/>
              <a:t>Describe </a:t>
            </a:r>
            <a:r>
              <a:rPr lang="en-US" sz="3200" b="1" dirty="0"/>
              <a:t>yourself </a:t>
            </a:r>
            <a:r>
              <a:rPr lang="en-US" sz="3200" dirty="0"/>
              <a:t>: Born and brought up in Indore. A Graduate in Commerce and holder of Diploma in Banking Operations and currently pursing MBA in Human Resource Management. Have been passionately working in the Finance, Accounting and HR field and was previously associated with the prestigious organization named ICICI Bank.</a:t>
            </a:r>
            <a:endParaRPr lang="en-IN" sz="3200" dirty="0"/>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34731" y="4324232"/>
            <a:ext cx="7032413" cy="6758930"/>
          </a:xfrm>
          <a:prstGeom prst="rect">
            <a:avLst/>
          </a:prstGeom>
        </p:spPr>
      </p:pic>
    </p:spTree>
    <p:extLst>
      <p:ext uri="{BB962C8B-B14F-4D97-AF65-F5344CB8AC3E}">
        <p14:creationId xmlns:p14="http://schemas.microsoft.com/office/powerpoint/2010/main" val="38570967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 name="Group 7"/>
          <p:cNvGrpSpPr/>
          <p:nvPr/>
        </p:nvGrpSpPr>
        <p:grpSpPr>
          <a:xfrm>
            <a:off x="755650" y="1888592"/>
            <a:ext cx="18606771" cy="2084070"/>
            <a:chOff x="774844" y="1844675"/>
            <a:chExt cx="18606771" cy="2084070"/>
          </a:xfrm>
        </p:grpSpPr>
        <p:sp>
          <p:nvSpPr>
            <p:cNvPr id="10" name="object 2"/>
            <p:cNvSpPr/>
            <p:nvPr/>
          </p:nvSpPr>
          <p:spPr>
            <a:xfrm>
              <a:off x="774844" y="1844675"/>
              <a:ext cx="12602065" cy="2084070"/>
            </a:xfrm>
            <a:custGeom>
              <a:avLst/>
              <a:gdLst/>
              <a:ahLst/>
              <a:cxnLst/>
              <a:rect l="l" t="t" r="r" b="b"/>
              <a:pathLst>
                <a:path w="13376910" h="11287760">
                  <a:moveTo>
                    <a:pt x="0" y="11287614"/>
                  </a:moveTo>
                  <a:lnTo>
                    <a:pt x="13376430" y="11287614"/>
                  </a:lnTo>
                  <a:lnTo>
                    <a:pt x="13376430" y="0"/>
                  </a:lnTo>
                  <a:lnTo>
                    <a:pt x="0" y="0"/>
                  </a:lnTo>
                  <a:lnTo>
                    <a:pt x="0" y="11287614"/>
                  </a:lnTo>
                  <a:close/>
                </a:path>
              </a:pathLst>
            </a:custGeom>
            <a:solidFill>
              <a:schemeClr val="bg1">
                <a:lumMod val="75000"/>
              </a:schemeClr>
            </a:solidFill>
          </p:spPr>
          <p:txBody>
            <a:bodyPr wrap="square" lIns="0" tIns="0" rIns="0" bIns="0" rtlCol="0"/>
            <a:lstStyle/>
            <a:p>
              <a:endParaRPr/>
            </a:p>
          </p:txBody>
        </p:sp>
        <p:sp>
          <p:nvSpPr>
            <p:cNvPr id="11" name="object 3"/>
            <p:cNvSpPr/>
            <p:nvPr/>
          </p:nvSpPr>
          <p:spPr>
            <a:xfrm>
              <a:off x="13376431" y="1844675"/>
              <a:ext cx="6005184" cy="2084070"/>
            </a:xfrm>
            <a:custGeom>
              <a:avLst/>
              <a:gdLst/>
              <a:ahLst/>
              <a:cxnLst/>
              <a:rect l="l" t="t" r="r" b="b"/>
              <a:pathLst>
                <a:path w="6727825" h="11287760">
                  <a:moveTo>
                    <a:pt x="0" y="11287614"/>
                  </a:moveTo>
                  <a:lnTo>
                    <a:pt x="6727669" y="11287614"/>
                  </a:lnTo>
                  <a:lnTo>
                    <a:pt x="6727669" y="0"/>
                  </a:lnTo>
                  <a:lnTo>
                    <a:pt x="0" y="0"/>
                  </a:lnTo>
                  <a:lnTo>
                    <a:pt x="0" y="11287614"/>
                  </a:lnTo>
                  <a:close/>
                </a:path>
              </a:pathLst>
            </a:custGeom>
            <a:solidFill>
              <a:schemeClr val="accent2">
                <a:lumMod val="60000"/>
                <a:lumOff val="40000"/>
              </a:schemeClr>
            </a:solidFill>
          </p:spPr>
          <p:txBody>
            <a:bodyPr wrap="square" lIns="0" tIns="0" rIns="0" bIns="0" rtlCol="0"/>
            <a:lstStyle/>
            <a:p>
              <a:endParaRPr/>
            </a:p>
          </p:txBody>
        </p:sp>
      </p:grpSp>
      <p:sp>
        <p:nvSpPr>
          <p:cNvPr id="4" name="object 4"/>
          <p:cNvSpPr/>
          <p:nvPr/>
        </p:nvSpPr>
        <p:spPr>
          <a:xfrm>
            <a:off x="12713335" y="4130676"/>
            <a:ext cx="6177915" cy="6780038"/>
          </a:xfrm>
          <a:custGeom>
            <a:avLst/>
            <a:gdLst/>
            <a:ahLst/>
            <a:cxnLst/>
            <a:rect l="l" t="t" r="r" b="b"/>
            <a:pathLst>
              <a:path w="6177915" h="6186805">
                <a:moveTo>
                  <a:pt x="0" y="6186754"/>
                </a:moveTo>
                <a:lnTo>
                  <a:pt x="6177822" y="6186754"/>
                </a:lnTo>
                <a:lnTo>
                  <a:pt x="6177822" y="0"/>
                </a:lnTo>
                <a:lnTo>
                  <a:pt x="0" y="0"/>
                </a:lnTo>
                <a:lnTo>
                  <a:pt x="0" y="6186754"/>
                </a:lnTo>
                <a:close/>
              </a:path>
            </a:pathLst>
          </a:custGeom>
          <a:solidFill>
            <a:srgbClr val="F4F1EC"/>
          </a:solidFill>
        </p:spPr>
        <p:txBody>
          <a:bodyPr wrap="square" lIns="0" tIns="0" rIns="0" bIns="0" rtlCol="0"/>
          <a:lstStyle/>
          <a:p>
            <a:endParaRPr/>
          </a:p>
        </p:txBody>
      </p:sp>
      <p:sp>
        <p:nvSpPr>
          <p:cNvPr id="5" name="object 5"/>
          <p:cNvSpPr txBox="1">
            <a:spLocks noGrp="1"/>
          </p:cNvSpPr>
          <p:nvPr>
            <p:ph type="title"/>
          </p:nvPr>
        </p:nvSpPr>
        <p:spPr>
          <a:xfrm>
            <a:off x="1212850" y="854075"/>
            <a:ext cx="18364200" cy="2600157"/>
          </a:xfrm>
          <a:prstGeom prst="rect">
            <a:avLst/>
          </a:prstGeom>
        </p:spPr>
        <p:txBody>
          <a:bodyPr vert="horz" wrap="square" lIns="0" tIns="1101810" rIns="0" bIns="0" rtlCol="0">
            <a:spAutoFit/>
          </a:bodyPr>
          <a:lstStyle/>
          <a:p>
            <a:pPr marL="307340">
              <a:lnSpc>
                <a:spcPts val="8150"/>
              </a:lnSpc>
            </a:pPr>
            <a:r>
              <a:rPr lang="en-US" sz="6600" dirty="0" smtClean="0"/>
              <a:t>ANITA MEHRA</a:t>
            </a:r>
            <a:endParaRPr sz="6600" dirty="0"/>
          </a:p>
          <a:p>
            <a:pPr marL="304800">
              <a:lnSpc>
                <a:spcPts val="3410"/>
              </a:lnSpc>
            </a:pPr>
            <a:r>
              <a:rPr lang="en-US" sz="2950" b="0" spc="55" dirty="0">
                <a:latin typeface="Myriad Pro"/>
                <a:cs typeface="Myriad Pro"/>
              </a:rPr>
              <a:t>C</a:t>
            </a:r>
            <a:r>
              <a:rPr lang="en-US" sz="2950" b="0" spc="114" dirty="0">
                <a:latin typeface="Myriad Pro"/>
                <a:cs typeface="Myriad Pro"/>
              </a:rPr>
              <a:t>OUNCIL </a:t>
            </a:r>
            <a:r>
              <a:rPr lang="en-US" sz="2950" b="0" spc="114" dirty="0" smtClean="0">
                <a:latin typeface="Myriad Pro"/>
                <a:cs typeface="Myriad Pro"/>
              </a:rPr>
              <a:t>MEMBER</a:t>
            </a:r>
            <a:endParaRPr sz="2950" dirty="0">
              <a:latin typeface="Myriad Pro"/>
              <a:cs typeface="Myriad Pro"/>
            </a:endParaRPr>
          </a:p>
        </p:txBody>
      </p:sp>
      <p:sp>
        <p:nvSpPr>
          <p:cNvPr id="6" name="object 6"/>
          <p:cNvSpPr txBox="1"/>
          <p:nvPr/>
        </p:nvSpPr>
        <p:spPr>
          <a:xfrm>
            <a:off x="1516151" y="5011348"/>
            <a:ext cx="10321290" cy="3508653"/>
          </a:xfrm>
          <a:prstGeom prst="rect">
            <a:avLst/>
          </a:prstGeom>
        </p:spPr>
        <p:txBody>
          <a:bodyPr vert="horz" wrap="square" lIns="0" tIns="0" rIns="0" bIns="0" rtlCol="0">
            <a:spAutoFit/>
          </a:bodyPr>
          <a:lstStyle/>
          <a:p>
            <a:pPr marL="12700" algn="just">
              <a:lnSpc>
                <a:spcPct val="100000"/>
              </a:lnSpc>
            </a:pPr>
            <a:r>
              <a:rPr lang="en-US" sz="3800" b="1" spc="25" dirty="0" smtClean="0">
                <a:latin typeface="Garamond"/>
                <a:cs typeface="Garamond"/>
              </a:rPr>
              <a:t>BIO</a:t>
            </a:r>
            <a:r>
              <a:rPr lang="en-US" sz="3800" b="1" spc="25" dirty="0" smtClean="0">
                <a:latin typeface="Garamond"/>
                <a:cs typeface="Garamond"/>
              </a:rPr>
              <a:t>:-</a:t>
            </a:r>
            <a:endParaRPr lang="en-US" sz="3800" spc="25" dirty="0" smtClean="0">
              <a:latin typeface="Garamond"/>
              <a:cs typeface="Garamond"/>
            </a:endParaRPr>
          </a:p>
          <a:p>
            <a:pPr marL="12700" algn="just">
              <a:lnSpc>
                <a:spcPct val="100000"/>
              </a:lnSpc>
            </a:pPr>
            <a:r>
              <a:rPr lang="en-US" sz="3800" spc="25" dirty="0" smtClean="0">
                <a:latin typeface="Garamond"/>
                <a:cs typeface="Garamond"/>
              </a:rPr>
              <a:t>I </a:t>
            </a:r>
            <a:r>
              <a:rPr lang="en-US" sz="3800" spc="25" dirty="0">
                <a:latin typeface="Garamond"/>
                <a:cs typeface="Garamond"/>
              </a:rPr>
              <a:t>am </a:t>
            </a:r>
            <a:r>
              <a:rPr lang="en-US" sz="3800" spc="25" dirty="0" err="1">
                <a:latin typeface="Garamond"/>
                <a:cs typeface="Garamond"/>
              </a:rPr>
              <a:t>youtuber</a:t>
            </a:r>
            <a:r>
              <a:rPr lang="en-US" sz="3800" spc="25" dirty="0">
                <a:latin typeface="Garamond"/>
                <a:cs typeface="Garamond"/>
              </a:rPr>
              <a:t>, my channel name is "</a:t>
            </a:r>
            <a:r>
              <a:rPr lang="en-US" sz="3800" spc="25" dirty="0" err="1">
                <a:latin typeface="Garamond"/>
                <a:cs typeface="Garamond"/>
              </a:rPr>
              <a:t>Anitas</a:t>
            </a:r>
            <a:r>
              <a:rPr lang="en-US" sz="3800" spc="25" dirty="0">
                <a:latin typeface="Garamond"/>
                <a:cs typeface="Garamond"/>
              </a:rPr>
              <a:t> art </a:t>
            </a:r>
            <a:r>
              <a:rPr lang="en-US" sz="3800" spc="25" dirty="0" err="1">
                <a:latin typeface="Garamond"/>
                <a:cs typeface="Garamond"/>
              </a:rPr>
              <a:t>room"I</a:t>
            </a:r>
            <a:r>
              <a:rPr lang="en-US" sz="3800" spc="25" dirty="0">
                <a:latin typeface="Garamond"/>
                <a:cs typeface="Garamond"/>
              </a:rPr>
              <a:t> am also available </a:t>
            </a:r>
            <a:r>
              <a:rPr lang="en-US" sz="3800" spc="25" dirty="0" err="1">
                <a:latin typeface="Garamond"/>
                <a:cs typeface="Garamond"/>
              </a:rPr>
              <a:t>on"Instagram</a:t>
            </a:r>
            <a:r>
              <a:rPr lang="en-US" sz="3800" spc="25" dirty="0">
                <a:latin typeface="Garamond"/>
                <a:cs typeface="Garamond"/>
              </a:rPr>
              <a:t> and  </a:t>
            </a:r>
            <a:r>
              <a:rPr lang="en-US" sz="3800" spc="25" dirty="0" smtClean="0">
                <a:latin typeface="Garamond"/>
                <a:cs typeface="Garamond"/>
              </a:rPr>
              <a:t>Facebook Founder </a:t>
            </a:r>
            <a:r>
              <a:rPr lang="en-US" sz="3800" spc="25" dirty="0">
                <a:latin typeface="Garamond"/>
                <a:cs typeface="Garamond"/>
              </a:rPr>
              <a:t>and director of: </a:t>
            </a:r>
            <a:r>
              <a:rPr lang="en-US" sz="3800" spc="25" dirty="0" err="1">
                <a:latin typeface="Garamond"/>
                <a:cs typeface="Garamond"/>
              </a:rPr>
              <a:t>Janvi</a:t>
            </a:r>
            <a:r>
              <a:rPr lang="en-US" sz="3800" spc="25" dirty="0">
                <a:latin typeface="Garamond"/>
                <a:cs typeface="Garamond"/>
              </a:rPr>
              <a:t> craft and </a:t>
            </a:r>
            <a:r>
              <a:rPr lang="en-US" sz="3800" spc="25" dirty="0" smtClean="0">
                <a:latin typeface="Garamond"/>
                <a:cs typeface="Garamond"/>
              </a:rPr>
              <a:t>creation I </a:t>
            </a:r>
            <a:r>
              <a:rPr lang="en-US" sz="3800" spc="25" dirty="0">
                <a:latin typeface="Garamond"/>
                <a:cs typeface="Garamond"/>
              </a:rPr>
              <a:t>am blogger in </a:t>
            </a:r>
            <a:r>
              <a:rPr lang="en-US" sz="3800" spc="25" dirty="0" err="1">
                <a:latin typeface="Garamond"/>
                <a:cs typeface="Garamond"/>
              </a:rPr>
              <a:t>momspresso</a:t>
            </a:r>
            <a:endParaRPr lang="en-US" sz="3800" spc="25" dirty="0" smtClean="0">
              <a:latin typeface="Garamond"/>
              <a:cs typeface="Garamond"/>
            </a:endParaRPr>
          </a:p>
          <a:p>
            <a:pPr marL="12700" algn="just">
              <a:lnSpc>
                <a:spcPct val="100000"/>
              </a:lnSpc>
            </a:pPr>
            <a:endParaRPr sz="3800" dirty="0">
              <a:latin typeface="Garamond"/>
              <a:cs typeface="Garamond"/>
            </a:endParaRPr>
          </a:p>
        </p:txBody>
      </p:sp>
      <p:sp>
        <p:nvSpPr>
          <p:cNvPr id="13" name="object 13"/>
          <p:cNvSpPr/>
          <p:nvPr/>
        </p:nvSpPr>
        <p:spPr>
          <a:xfrm>
            <a:off x="356010" y="282713"/>
            <a:ext cx="2443806" cy="1057559"/>
          </a:xfrm>
          <a:prstGeom prst="rect">
            <a:avLst/>
          </a:prstGeom>
          <a:blipFill>
            <a:blip r:embed="rId3" cstate="print"/>
            <a:stretch>
              <a:fillRect/>
            </a:stretch>
          </a:blipFill>
        </p:spPr>
        <p:txBody>
          <a:bodyPr wrap="square" lIns="0" tIns="0" rIns="0" bIns="0" rtlCol="0"/>
          <a:lstStyle/>
          <a:p>
            <a:endParaRPr/>
          </a:p>
        </p:txBody>
      </p:sp>
      <p:sp>
        <p:nvSpPr>
          <p:cNvPr id="15" name="object 15"/>
          <p:cNvSpPr/>
          <p:nvPr/>
        </p:nvSpPr>
        <p:spPr>
          <a:xfrm>
            <a:off x="12566649" y="4384431"/>
            <a:ext cx="6464808" cy="339639"/>
          </a:xfrm>
          <a:custGeom>
            <a:avLst/>
            <a:gdLst/>
            <a:ahLst/>
            <a:cxnLst/>
            <a:rect l="l" t="t" r="r" b="b"/>
            <a:pathLst>
              <a:path w="6848475" h="309879">
                <a:moveTo>
                  <a:pt x="6847959" y="309718"/>
                </a:moveTo>
                <a:lnTo>
                  <a:pt x="0" y="309718"/>
                </a:lnTo>
                <a:lnTo>
                  <a:pt x="0" y="0"/>
                </a:lnTo>
                <a:lnTo>
                  <a:pt x="6847959" y="0"/>
                </a:lnTo>
                <a:lnTo>
                  <a:pt x="6847959" y="309718"/>
                </a:lnTo>
                <a:close/>
              </a:path>
            </a:pathLst>
          </a:custGeom>
          <a:solidFill>
            <a:schemeClr val="accent2">
              <a:lumMod val="60000"/>
              <a:lumOff val="40000"/>
            </a:schemeClr>
          </a:solidFill>
        </p:spPr>
        <p:txBody>
          <a:bodyPr wrap="square" lIns="0" tIns="0" rIns="0" bIns="0" rtlCol="0"/>
          <a:lstStyle/>
          <a:p>
            <a:endParaRPr/>
          </a:p>
        </p:txBody>
      </p:sp>
      <p:sp>
        <p:nvSpPr>
          <p:cNvPr id="16" name="object 16"/>
          <p:cNvSpPr/>
          <p:nvPr/>
        </p:nvSpPr>
        <p:spPr>
          <a:xfrm>
            <a:off x="0" y="5361093"/>
            <a:ext cx="607695" cy="5948045"/>
          </a:xfrm>
          <a:custGeom>
            <a:avLst/>
            <a:gdLst/>
            <a:ahLst/>
            <a:cxnLst/>
            <a:rect l="l" t="t" r="r" b="b"/>
            <a:pathLst>
              <a:path w="607695" h="5948045">
                <a:moveTo>
                  <a:pt x="0" y="5947462"/>
                </a:moveTo>
                <a:lnTo>
                  <a:pt x="607311" y="5947462"/>
                </a:lnTo>
                <a:lnTo>
                  <a:pt x="607311" y="0"/>
                </a:lnTo>
                <a:lnTo>
                  <a:pt x="0" y="0"/>
                </a:lnTo>
                <a:lnTo>
                  <a:pt x="0" y="5947462"/>
                </a:lnTo>
                <a:close/>
              </a:path>
            </a:pathLst>
          </a:custGeom>
          <a:solidFill>
            <a:schemeClr val="bg1">
              <a:lumMod val="75000"/>
            </a:schemeClr>
          </a:solidFill>
        </p:spPr>
        <p:txBody>
          <a:bodyPr wrap="square" lIns="0" tIns="0" rIns="0" bIns="0" rtlCol="0"/>
          <a:lstStyle/>
          <a:p>
            <a:endParaRPr/>
          </a:p>
        </p:txBody>
      </p:sp>
      <p:sp>
        <p:nvSpPr>
          <p:cNvPr id="14" name="object 6"/>
          <p:cNvSpPr txBox="1"/>
          <p:nvPr/>
        </p:nvSpPr>
        <p:spPr>
          <a:xfrm>
            <a:off x="13100050" y="7635875"/>
            <a:ext cx="5562600" cy="492443"/>
          </a:xfrm>
          <a:prstGeom prst="rect">
            <a:avLst/>
          </a:prstGeom>
        </p:spPr>
        <p:txBody>
          <a:bodyPr vert="horz" wrap="square" lIns="0" tIns="0" rIns="0" bIns="0" rtlCol="0">
            <a:spAutoFit/>
          </a:bodyPr>
          <a:lstStyle/>
          <a:p>
            <a:pPr marL="12700">
              <a:lnSpc>
                <a:spcPct val="100000"/>
              </a:lnSpc>
            </a:pPr>
            <a:r>
              <a:rPr lang="en-US" sz="3200" b="1" spc="25" dirty="0" smtClean="0">
                <a:latin typeface="Garamond"/>
                <a:cs typeface="Garamond"/>
              </a:rPr>
              <a:t>Insert High Resolution Picture</a:t>
            </a:r>
            <a:endParaRPr sz="3200" dirty="0">
              <a:latin typeface="Garamond"/>
              <a:cs typeface="Garamond"/>
            </a:endParaRPr>
          </a:p>
        </p:txBody>
      </p:sp>
      <p:sp>
        <p:nvSpPr>
          <p:cNvPr id="2" name="Slide Number Placeholder 1"/>
          <p:cNvSpPr>
            <a:spLocks noGrp="1"/>
          </p:cNvSpPr>
          <p:nvPr>
            <p:ph type="sldNum" sz="quarter" idx="7"/>
          </p:nvPr>
        </p:nvSpPr>
        <p:spPr/>
        <p:txBody>
          <a:bodyPr/>
          <a:lstStyle/>
          <a:p>
            <a:fld id="{B6F15528-21DE-4FAA-801E-634DDDAF4B2B}" type="slidenum">
              <a:rPr lang="en-US" smtClean="0"/>
              <a:t>9</a:t>
            </a:fld>
            <a:endParaRPr lang="en-US"/>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843660" y="4359275"/>
            <a:ext cx="6016256" cy="7200000"/>
          </a:xfrm>
          <a:prstGeom prst="rect">
            <a:avLst/>
          </a:prstGeom>
        </p:spPr>
      </p:pic>
    </p:spTree>
    <p:extLst>
      <p:ext uri="{BB962C8B-B14F-4D97-AF65-F5344CB8AC3E}">
        <p14:creationId xmlns:p14="http://schemas.microsoft.com/office/powerpoint/2010/main" val="33712505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372</TotalTime>
  <Words>1715</Words>
  <Application>Microsoft Office PowerPoint</Application>
  <PresentationFormat>Custom</PresentationFormat>
  <Paragraphs>183</Paragraphs>
  <Slides>28</Slides>
  <Notes>28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Microsoft YaHei UI Light</vt:lpstr>
      <vt:lpstr>Arial</vt:lpstr>
      <vt:lpstr>Calibri</vt:lpstr>
      <vt:lpstr>Garamond</vt:lpstr>
      <vt:lpstr>Myriad Pro</vt:lpstr>
      <vt:lpstr>Times New Roman</vt:lpstr>
      <vt:lpstr>Office Theme</vt:lpstr>
      <vt:lpstr>WICCI COUNCIL MP TEAM </vt:lpstr>
      <vt:lpstr>Council Vision &amp;Mission</vt:lpstr>
      <vt:lpstr>PowerPoint Presentation</vt:lpstr>
      <vt:lpstr>(MS. ARCHANA KALE DAGAONKAR) PRESIDENT,  WICCI MP TEAM</vt:lpstr>
      <vt:lpstr>SNEHAL JOSHI VICE PRESIDENT, MP TEAM COUNCIL WICCI</vt:lpstr>
      <vt:lpstr>NEHA DANDWATE KULKARNI COUNCIL MEMBER, </vt:lpstr>
      <vt:lpstr>UNNATI KALE,COUNCIL MEMBER, </vt:lpstr>
      <vt:lpstr>Council member</vt:lpstr>
      <vt:lpstr>ANITA MEHRA COUNCIL MEMBER</vt:lpstr>
      <vt:lpstr>PRANALI UGALMUGLE COUNCIL MEMBER</vt:lpstr>
      <vt:lpstr>SHRADDHA SHARDA COUNCIL MEMBER</vt:lpstr>
      <vt:lpstr>KIRTI SAWAI COUNCIL MEMBER</vt:lpstr>
      <vt:lpstr>VINITA MISHRA COUNCIL MEMBER</vt:lpstr>
      <vt:lpstr>CHANDNI PAHUJA COUNCIL MEMBER</vt:lpstr>
      <vt:lpstr>PUSHPA CHOURASE BANSIWAL COUNCIL MEMBER</vt:lpstr>
      <vt:lpstr>TRAPTI LEKHRE COUNCIL MEMBER</vt:lpstr>
      <vt:lpstr>NAVNI NISHIKANT GANDHE COUNCIL MEMBER</vt:lpstr>
      <vt:lpstr>JAGRUTI PATIL COUNCIL MEMBER</vt:lpstr>
      <vt:lpstr>SUCHETA ASRANI COUNCIL MEMBER</vt:lpstr>
      <vt:lpstr>BHAKTI JOSHI,council member</vt:lpstr>
      <vt:lpstr>TYPE NAME &amp; WICCI DESIGNATION COUNCIL MEMBER, (…………. )COUNCIL WICCI</vt:lpstr>
      <vt:lpstr>TYPE NAME &amp; WICCI DESIGNATION COUNCIL MEMBER, (…………. )COUNCIL WICCI</vt:lpstr>
      <vt:lpstr>TYPE NAME &amp; WICCI DESIGNATION COUNCIL MEMBER, (…………. )COUNCIL WICCI</vt:lpstr>
      <vt:lpstr>TYPE NAME &amp; WICCI DESIGNATION COUNCIL MEMBER, (…………. )COUNCIL WICCI</vt:lpstr>
      <vt:lpstr>TYPE NAME &amp; WICCI DESIGNATION COUNCIL MEMBER, (…………. )COUNCIL WICCI</vt:lpstr>
      <vt:lpstr>SUPPORTED BY</vt:lpstr>
      <vt:lpstr> COUNTRIES      REPRESENTED </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WICCI_TEMPLATE</dc:title>
  <dc:creator>m</dc:creator>
  <cp:lastModifiedBy>Dell</cp:lastModifiedBy>
  <cp:revision>46</cp:revision>
  <dcterms:created xsi:type="dcterms:W3CDTF">2020-11-17T16:47:09Z</dcterms:created>
  <dcterms:modified xsi:type="dcterms:W3CDTF">2021-09-23T18:06:27Z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2020-07-27T00:00:00Z</vt:filetime>
  </property>
  <property fmtid="{D5CDD505-2E9C-101B-9397-08002B2CF9AE}" pid="3" name="LastSaved">
    <vt:filetime>2020-11-17T00:00:00Z</vt:filetime>
  </property>
</Properties>
</file>